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62" r:id="rId1"/>
  </p:sldMasterIdLst>
  <p:notesMasterIdLst>
    <p:notesMasterId r:id="rId52"/>
  </p:notesMasterIdLst>
  <p:sldIdLst>
    <p:sldId id="256" r:id="rId2"/>
    <p:sldId id="290" r:id="rId3"/>
    <p:sldId id="293" r:id="rId4"/>
    <p:sldId id="292" r:id="rId5"/>
    <p:sldId id="334" r:id="rId6"/>
    <p:sldId id="295" r:id="rId7"/>
    <p:sldId id="345" r:id="rId8"/>
    <p:sldId id="346" r:id="rId9"/>
    <p:sldId id="296" r:id="rId10"/>
    <p:sldId id="306" r:id="rId11"/>
    <p:sldId id="272" r:id="rId12"/>
    <p:sldId id="259" r:id="rId13"/>
    <p:sldId id="262" r:id="rId14"/>
    <p:sldId id="307" r:id="rId15"/>
    <p:sldId id="308" r:id="rId16"/>
    <p:sldId id="310" r:id="rId17"/>
    <p:sldId id="302" r:id="rId18"/>
    <p:sldId id="311" r:id="rId19"/>
    <p:sldId id="314" r:id="rId20"/>
    <p:sldId id="313" r:id="rId21"/>
    <p:sldId id="315" r:id="rId22"/>
    <p:sldId id="339" r:id="rId23"/>
    <p:sldId id="316" r:id="rId24"/>
    <p:sldId id="348" r:id="rId25"/>
    <p:sldId id="349" r:id="rId26"/>
    <p:sldId id="340" r:id="rId27"/>
    <p:sldId id="317" r:id="rId28"/>
    <p:sldId id="335" r:id="rId29"/>
    <p:sldId id="351" r:id="rId30"/>
    <p:sldId id="353" r:id="rId31"/>
    <p:sldId id="318" r:id="rId32"/>
    <p:sldId id="336" r:id="rId33"/>
    <p:sldId id="320" r:id="rId34"/>
    <p:sldId id="342" r:id="rId35"/>
    <p:sldId id="341" r:id="rId36"/>
    <p:sldId id="319" r:id="rId37"/>
    <p:sldId id="337" r:id="rId38"/>
    <p:sldId id="303" r:id="rId39"/>
    <p:sldId id="323" r:id="rId40"/>
    <p:sldId id="324" r:id="rId41"/>
    <p:sldId id="327" r:id="rId42"/>
    <p:sldId id="322" r:id="rId43"/>
    <p:sldId id="278" r:id="rId44"/>
    <p:sldId id="343" r:id="rId45"/>
    <p:sldId id="325" r:id="rId46"/>
    <p:sldId id="328" r:id="rId47"/>
    <p:sldId id="329" r:id="rId48"/>
    <p:sldId id="330" r:id="rId49"/>
    <p:sldId id="331" r:id="rId50"/>
    <p:sldId id="279" r:id="rId51"/>
  </p:sldIdLst>
  <p:sldSz cx="9144000" cy="5143500" type="screen16x9"/>
  <p:notesSz cx="9144000" cy="6858000"/>
  <p:embeddedFontLst>
    <p:embeddedFont>
      <p:font typeface="Avenir Black" panose="02000503020000020003" pitchFamily="2" charset="0"/>
      <p:bold r:id="rId53"/>
      <p:italic r:id="rId54"/>
      <p:boldItalic r:id="rId55"/>
    </p:embeddedFont>
    <p:embeddedFont>
      <p:font typeface="Avenir Book" panose="02000503020000020003" pitchFamily="2" charset="0"/>
      <p:regular r:id="rId56"/>
      <p:italic r:id="rId57"/>
    </p:embeddedFont>
    <p:embeddedFont>
      <p:font typeface="Avenir Medium" panose="02000503020000020003" pitchFamily="2" charset="0"/>
      <p:regular r:id="rId58"/>
      <p:italic r:id="rId59"/>
    </p:embeddedFont>
    <p:embeddedFont>
      <p:font typeface="Inconsolata" panose="020F0502020204030204" pitchFamily="34" charset="0"/>
      <p:regular r:id="rId60"/>
      <p:bold r:id="rId61"/>
      <p:italic r:id="rId62"/>
      <p:boldItalic r:id="rId63"/>
    </p:embeddedFont>
    <p:embeddedFont>
      <p:font typeface="Lucida Console" panose="020B0609040504020204" pitchFamily="49" charset="0"/>
      <p:regular r:id="rId64"/>
    </p:embeddedFont>
    <p:embeddedFont>
      <p:font typeface="Pangolin" pitchFamily="2" charset="77"/>
      <p:regular r:id="rId6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2" pos="528" userDrawn="1">
          <p15:clr>
            <a:srgbClr val="A4A3A4"/>
          </p15:clr>
        </p15:guide>
        <p15:guide id="3" orient="horz" pos="70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68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70FCD2C-E6A9-470E-AF13-DB335F631D51}">
  <a:tblStyle styleId="{370FCD2C-E6A9-470E-AF13-DB335F631D51}"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431"/>
    <p:restoredTop sz="88819"/>
  </p:normalViewPr>
  <p:slideViewPr>
    <p:cSldViewPr snapToGrid="0" snapToObjects="1" showGuides="1">
      <p:cViewPr varScale="1">
        <p:scale>
          <a:sx n="106" d="100"/>
          <a:sy n="106" d="100"/>
        </p:scale>
        <p:origin x="920" y="176"/>
      </p:cViewPr>
      <p:guideLst>
        <p:guide pos="528"/>
        <p:guide orient="horz" pos="708"/>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11.fntdata"/><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1.fntdata"/><Relationship Id="rId58" Type="http://schemas.openxmlformats.org/officeDocument/2006/relationships/font" Target="fonts/font6.fntdata"/><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font" Target="fonts/font9.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4.fntdata"/><Relationship Id="rId64" Type="http://schemas.openxmlformats.org/officeDocument/2006/relationships/font" Target="fonts/font12.fntdata"/><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7.fntdata"/><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2.fntdata"/><Relationship Id="rId62"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5.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60" Type="http://schemas.openxmlformats.org/officeDocument/2006/relationships/font" Target="fonts/font8.fntdata"/><Relationship Id="rId65" Type="http://schemas.openxmlformats.org/officeDocument/2006/relationships/font" Target="fonts/font13.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font" Target="fonts/font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914400" y="3257550"/>
            <a:ext cx="7315200" cy="30861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en.wikipedia.org/wiki/Literate_programming"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en.wikipedia.org/wiki/Literate_programming"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Google Shape;54;g35f391192_00: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 name="Google Shape;55;g35f391192_00: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35ed75ccf_015: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35ed75ccf_015: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Data – keep raw data input files here</a:t>
            </a:r>
          </a:p>
          <a:p>
            <a:pPr marL="0" lvl="0" indent="0" algn="l" rtl="0">
              <a:spcBef>
                <a:spcPts val="0"/>
              </a:spcBef>
              <a:spcAft>
                <a:spcPts val="0"/>
              </a:spcAft>
              <a:buNone/>
            </a:pPr>
            <a:r>
              <a:rPr lang="en-US" dirty="0" err="1"/>
              <a:t>Src</a:t>
            </a:r>
            <a:r>
              <a:rPr lang="en-US" dirty="0"/>
              <a:t> – keep your R scripts here</a:t>
            </a:r>
          </a:p>
          <a:p>
            <a:pPr marL="0" lvl="0" indent="0" algn="l" rtl="0">
              <a:spcBef>
                <a:spcPts val="0"/>
              </a:spcBef>
              <a:spcAft>
                <a:spcPts val="0"/>
              </a:spcAft>
              <a:buNone/>
            </a:pPr>
            <a:r>
              <a:rPr lang="en-US" dirty="0"/>
              <a:t>Outputs – save tables, or processed data here</a:t>
            </a:r>
          </a:p>
          <a:p>
            <a:pPr marL="0" lvl="0" indent="0" algn="l" rtl="0">
              <a:spcBef>
                <a:spcPts val="0"/>
              </a:spcBef>
              <a:spcAft>
                <a:spcPts val="0"/>
              </a:spcAft>
              <a:buNone/>
            </a:pPr>
            <a:r>
              <a:rPr lang="en-US" dirty="0"/>
              <a:t>Figs – save plots and visuals here</a:t>
            </a:r>
          </a:p>
          <a:p>
            <a:pPr marL="0" lvl="0" indent="0" algn="l" rtl="0">
              <a:spcBef>
                <a:spcPts val="0"/>
              </a:spcBef>
              <a:spcAft>
                <a:spcPts val="0"/>
              </a:spcAft>
              <a:buNone/>
            </a:pPr>
            <a:r>
              <a:rPr lang="en-US" dirty="0"/>
              <a:t>Docs – references, other files </a:t>
            </a:r>
            <a:endParaRPr dirty="0"/>
          </a:p>
        </p:txBody>
      </p:sp>
    </p:spTree>
    <p:extLst>
      <p:ext uri="{BB962C8B-B14F-4D97-AF65-F5344CB8AC3E}">
        <p14:creationId xmlns:p14="http://schemas.microsoft.com/office/powerpoint/2010/main" val="15933055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35f391192_029: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35f391192_029: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255467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35ed75ccf_015: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35ed75ccf_015: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1165343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0" y="514350"/>
            <a:ext cx="4572000" cy="2571750"/>
          </a:xfrm>
        </p:spPr>
      </p:sp>
      <p:sp>
        <p:nvSpPr>
          <p:cNvPr id="3" name="Notes Placeholder 2"/>
          <p:cNvSpPr>
            <a:spLocks noGrp="1"/>
          </p:cNvSpPr>
          <p:nvPr>
            <p:ph type="body" idx="1"/>
          </p:nvPr>
        </p:nvSpPr>
        <p:spPr/>
        <p:txBody>
          <a:bodyPr/>
          <a:lstStyle/>
          <a:p>
            <a:r>
              <a:rPr lang="en-US" dirty="0"/>
              <a:t>Note R code chunk syntax and shortcut</a:t>
            </a:r>
          </a:p>
        </p:txBody>
      </p:sp>
    </p:spTree>
    <p:extLst>
      <p:ext uri="{BB962C8B-B14F-4D97-AF65-F5344CB8AC3E}">
        <p14:creationId xmlns:p14="http://schemas.microsoft.com/office/powerpoint/2010/main" val="16643405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35f391192_029: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35f391192_029: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973331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35ed75ccf_015: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35ed75ccf_015: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895485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35ed75ccf_0113: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 name="Google Shape;250;g35ed75ccf_0113: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35ed75ccf_044: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35ed75ccf_044: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075941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35f391192_029: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35f391192_029: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464866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35ed75ccf_022: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35ed75ccf_022: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0" y="514350"/>
            <a:ext cx="4572000" cy="2571750"/>
          </a:xfrm>
        </p:spPr>
      </p:sp>
      <p:sp>
        <p:nvSpPr>
          <p:cNvPr id="3" name="Notes Placeholder 2"/>
          <p:cNvSpPr>
            <a:spLocks noGrp="1"/>
          </p:cNvSpPr>
          <p:nvPr>
            <p:ph type="body" idx="1"/>
          </p:nvPr>
        </p:nvSpPr>
        <p:spPr/>
        <p:txBody>
          <a:bodyPr/>
          <a:lstStyle/>
          <a:p>
            <a:pPr marL="139700" indent="0">
              <a:buNone/>
            </a:pPr>
            <a:r>
              <a:rPr lang="en-US" dirty="0"/>
              <a:t>What do people use for analyzing, visualizing and communicating data?</a:t>
            </a:r>
          </a:p>
        </p:txBody>
      </p:sp>
    </p:spTree>
    <p:extLst>
      <p:ext uri="{BB962C8B-B14F-4D97-AF65-F5344CB8AC3E}">
        <p14:creationId xmlns:p14="http://schemas.microsoft.com/office/powerpoint/2010/main" val="40739889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0" y="514350"/>
            <a:ext cx="4572000" cy="2571750"/>
          </a:xfrm>
        </p:spPr>
      </p:sp>
      <p:sp>
        <p:nvSpPr>
          <p:cNvPr id="3" name="Notes Placeholder 2"/>
          <p:cNvSpPr>
            <a:spLocks noGrp="1"/>
          </p:cNvSpPr>
          <p:nvPr>
            <p:ph type="body" idx="1"/>
          </p:nvPr>
        </p:nvSpPr>
        <p:spPr/>
        <p:txBody>
          <a:bodyPr/>
          <a:lstStyle/>
          <a:p>
            <a:r>
              <a:rPr lang="en-US" sz="1100" b="0" i="0" u="none" strike="noStrike" cap="none" dirty="0">
                <a:solidFill>
                  <a:srgbClr val="000000"/>
                </a:solidFill>
                <a:effectLst/>
                <a:latin typeface="Arial"/>
                <a:ea typeface="Arial"/>
                <a:cs typeface="Arial"/>
                <a:sym typeface="Arial"/>
              </a:rPr>
              <a:t>Last but not least, your computing results will be more likely to be reproducible if you use R Markdown (or other </a:t>
            </a:r>
            <a:r>
              <a:rPr lang="en-US" sz="1100" b="1" i="0" u="none" strike="noStrike" cap="none" dirty="0" err="1">
                <a:solidFill>
                  <a:srgbClr val="000000"/>
                </a:solidFill>
                <a:effectLst/>
                <a:latin typeface="Arial"/>
                <a:ea typeface="Arial"/>
                <a:cs typeface="Arial"/>
                <a:sym typeface="Arial"/>
              </a:rPr>
              <a:t>knitr</a:t>
            </a:r>
            <a:r>
              <a:rPr lang="en-US" sz="1100" b="0" i="0" u="none" strike="noStrike" cap="none" dirty="0">
                <a:solidFill>
                  <a:srgbClr val="000000"/>
                </a:solidFill>
                <a:effectLst/>
                <a:latin typeface="Arial"/>
                <a:ea typeface="Arial"/>
                <a:cs typeface="Arial"/>
                <a:sym typeface="Arial"/>
              </a:rPr>
              <a:t>-based source documents), compared to the manual cut-and-paste approach. This is because the results are dynamically generated from computer source code. If anything goes wrong or needs to be updated, you can simply fix or update the source code, compile the document again, and the results will automatically updated. You can enjoy reproducibility and convenience at the same time.</a:t>
            </a:r>
            <a:endParaRPr lang="en-US" dirty="0"/>
          </a:p>
        </p:txBody>
      </p:sp>
    </p:spTree>
    <p:extLst>
      <p:ext uri="{BB962C8B-B14F-4D97-AF65-F5344CB8AC3E}">
        <p14:creationId xmlns:p14="http://schemas.microsoft.com/office/powerpoint/2010/main" val="28270805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0" y="514350"/>
            <a:ext cx="4572000" cy="2571750"/>
          </a:xfrm>
        </p:spPr>
      </p:sp>
      <p:sp>
        <p:nvSpPr>
          <p:cNvPr id="3" name="Notes Placeholder 2"/>
          <p:cNvSpPr>
            <a:spLocks noGrp="1"/>
          </p:cNvSpPr>
          <p:nvPr>
            <p:ph type="body" idx="1"/>
          </p:nvPr>
        </p:nvSpPr>
        <p:spPr/>
        <p:txBody>
          <a:bodyPr/>
          <a:lstStyle/>
          <a:p>
            <a:r>
              <a:rPr lang="en-US" sz="1100" b="0" i="0" u="none" strike="noStrike" cap="none" dirty="0">
                <a:solidFill>
                  <a:srgbClr val="000000"/>
                </a:solidFill>
                <a:effectLst/>
                <a:latin typeface="Arial"/>
                <a:ea typeface="Arial"/>
                <a:cs typeface="Arial"/>
                <a:sym typeface="Arial"/>
              </a:rPr>
              <a:t>R Notebooks are an implementation of </a:t>
            </a:r>
            <a:r>
              <a:rPr lang="en-US" sz="1100" b="0" i="0" u="none" strike="noStrike" cap="none" dirty="0">
                <a:solidFill>
                  <a:srgbClr val="000000"/>
                </a:solidFill>
                <a:effectLst/>
                <a:latin typeface="Arial"/>
                <a:ea typeface="Arial"/>
                <a:cs typeface="Arial"/>
                <a:sym typeface="Arial"/>
                <a:hlinkClick r:id="rId3"/>
              </a:rPr>
              <a:t>Literate Programming</a:t>
            </a:r>
            <a:r>
              <a:rPr lang="en-US" sz="1100" b="0" i="0" u="none" strike="noStrike" cap="none" dirty="0">
                <a:solidFill>
                  <a:srgbClr val="000000"/>
                </a:solidFill>
                <a:effectLst/>
                <a:latin typeface="Arial"/>
                <a:ea typeface="Arial"/>
                <a:cs typeface="Arial"/>
                <a:sym typeface="Arial"/>
              </a:rPr>
              <a:t> that allows for direct interaction with R while producing a reproducible document with publication-quality output.</a:t>
            </a:r>
          </a:p>
          <a:p>
            <a:r>
              <a:rPr lang="en-US" sz="1100" b="0" i="0" u="none" strike="noStrike" cap="none" dirty="0">
                <a:solidFill>
                  <a:srgbClr val="000000"/>
                </a:solidFill>
                <a:effectLst/>
                <a:latin typeface="Arial"/>
                <a:ea typeface="Arial"/>
                <a:cs typeface="Arial"/>
                <a:sym typeface="Arial"/>
              </a:rPr>
              <a:t>Any R Markdown document can be used as a notebook, and all R Notebooks can be rendered to other R Markdown document types. A notebook can therefore be thought of as a special execution mode for R Markdown documents. The immediacy of notebook mode makes it a good choice while authoring the R Markdown document and iterating on code. When you are ready to publish the document, you can share the notebook directly, or render it to a publication format with the Knit button.</a:t>
            </a:r>
          </a:p>
          <a:p>
            <a:endParaRPr lang="en-US" dirty="0"/>
          </a:p>
        </p:txBody>
      </p:sp>
    </p:spTree>
    <p:extLst>
      <p:ext uri="{BB962C8B-B14F-4D97-AF65-F5344CB8AC3E}">
        <p14:creationId xmlns:p14="http://schemas.microsoft.com/office/powerpoint/2010/main" val="30545436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0" y="514350"/>
            <a:ext cx="4572000" cy="2571750"/>
          </a:xfrm>
        </p:spPr>
      </p:sp>
      <p:sp>
        <p:nvSpPr>
          <p:cNvPr id="3" name="Notes Placeholder 2"/>
          <p:cNvSpPr>
            <a:spLocks noGrp="1"/>
          </p:cNvSpPr>
          <p:nvPr>
            <p:ph type="body" idx="1"/>
          </p:nvPr>
        </p:nvSpPr>
        <p:spPr/>
        <p:txBody>
          <a:bodyPr/>
          <a:lstStyle/>
          <a:p>
            <a:r>
              <a:rPr lang="en-US" sz="1100" b="0" i="0" u="none" strike="noStrike" cap="none" dirty="0">
                <a:solidFill>
                  <a:srgbClr val="000000"/>
                </a:solidFill>
                <a:effectLst/>
                <a:latin typeface="Arial"/>
                <a:ea typeface="Arial"/>
                <a:cs typeface="Arial"/>
                <a:sym typeface="Arial"/>
              </a:rPr>
              <a:t>R Notebooks are an implementation of </a:t>
            </a:r>
            <a:r>
              <a:rPr lang="en-US" sz="1100" b="0" i="0" u="none" strike="noStrike" cap="none" dirty="0">
                <a:solidFill>
                  <a:srgbClr val="000000"/>
                </a:solidFill>
                <a:effectLst/>
                <a:latin typeface="Arial"/>
                <a:ea typeface="Arial"/>
                <a:cs typeface="Arial"/>
                <a:sym typeface="Arial"/>
                <a:hlinkClick r:id="rId3"/>
              </a:rPr>
              <a:t>Literate Programming</a:t>
            </a:r>
            <a:r>
              <a:rPr lang="en-US" sz="1100" b="0" i="0" u="none" strike="noStrike" cap="none" dirty="0">
                <a:solidFill>
                  <a:srgbClr val="000000"/>
                </a:solidFill>
                <a:effectLst/>
                <a:latin typeface="Arial"/>
                <a:ea typeface="Arial"/>
                <a:cs typeface="Arial"/>
                <a:sym typeface="Arial"/>
              </a:rPr>
              <a:t> that allows for direct interaction with R while producing a reproducible document with publication-quality output.</a:t>
            </a:r>
          </a:p>
          <a:p>
            <a:r>
              <a:rPr lang="en-US" sz="1100" b="0" i="0" u="none" strike="noStrike" cap="none" dirty="0">
                <a:solidFill>
                  <a:srgbClr val="000000"/>
                </a:solidFill>
                <a:effectLst/>
                <a:latin typeface="Arial"/>
                <a:ea typeface="Arial"/>
                <a:cs typeface="Arial"/>
                <a:sym typeface="Arial"/>
              </a:rPr>
              <a:t>Any R Markdown document can be used as a notebook, and all R Notebooks can be rendered to other R Markdown document types. A notebook can therefore be thought of as a special execution mode for R Markdown documents. The immediacy of notebook mode makes it a good choice while authoring the R Markdown document and iterating on code. When you are ready to publish the document, you can share the notebook directly, or render it to a publication format with the Knit button.</a:t>
            </a:r>
          </a:p>
          <a:p>
            <a:endParaRPr lang="en-US" dirty="0"/>
          </a:p>
        </p:txBody>
      </p:sp>
    </p:spTree>
    <p:extLst>
      <p:ext uri="{BB962C8B-B14F-4D97-AF65-F5344CB8AC3E}">
        <p14:creationId xmlns:p14="http://schemas.microsoft.com/office/powerpoint/2010/main" val="10207976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35ed75ccf_044: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35ed75ccf_044: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35f391192_029: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35f391192_029: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35ed75ccf_015: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35ed75ccf_015: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0" y="514350"/>
            <a:ext cx="4572000" cy="2571750"/>
          </a:xfrm>
        </p:spPr>
      </p:sp>
      <p:sp>
        <p:nvSpPr>
          <p:cNvPr id="3" name="Notes Placeholder 2"/>
          <p:cNvSpPr>
            <a:spLocks noGrp="1"/>
          </p:cNvSpPr>
          <p:nvPr>
            <p:ph type="body" idx="1"/>
          </p:nvPr>
        </p:nvSpPr>
        <p:spPr/>
        <p:txBody>
          <a:bodyPr/>
          <a:lstStyle/>
          <a:p>
            <a:pPr marL="469900" indent="-342900">
              <a:buFont typeface="+mj-lt"/>
              <a:buAutoNum type="arabicPeriod"/>
            </a:pPr>
            <a:r>
              <a:rPr lang="en-US" sz="1100" dirty="0"/>
              <a:t>Creates a project file (with an .</a:t>
            </a:r>
            <a:r>
              <a:rPr lang="en-US" sz="1100" dirty="0" err="1"/>
              <a:t>Rproj</a:t>
            </a:r>
            <a:r>
              <a:rPr lang="en-US" sz="1100" dirty="0"/>
              <a:t> extension) within the project directory. </a:t>
            </a:r>
          </a:p>
          <a:p>
            <a:pPr marL="469900" indent="-342900">
              <a:buFont typeface="+mj-lt"/>
              <a:buAutoNum type="arabicPeriod"/>
            </a:pPr>
            <a:r>
              <a:rPr lang="en-US" sz="1100" dirty="0"/>
              <a:t>Creates a hidden directory (named .</a:t>
            </a:r>
            <a:r>
              <a:rPr lang="en-US" sz="1100" dirty="0" err="1"/>
              <a:t>Rproj.user</a:t>
            </a:r>
            <a:r>
              <a:rPr lang="en-US" sz="1100" dirty="0"/>
              <a:t>) where project-specific temporary files (e.g. auto-saved source documents, window-state, etc.) are stored. </a:t>
            </a:r>
          </a:p>
          <a:p>
            <a:pPr marL="469900" indent="-342900">
              <a:buFont typeface="+mj-lt"/>
              <a:buAutoNum type="arabicPeriod"/>
            </a:pPr>
            <a:r>
              <a:rPr lang="en-US" sz="1100" dirty="0"/>
              <a:t>Loads the project into RStudio and display its name in the Projects toolbar (which is located on the far right side of the main toolbar)</a:t>
            </a:r>
          </a:p>
          <a:p>
            <a:endParaRPr lang="en-US" dirty="0"/>
          </a:p>
        </p:txBody>
      </p:sp>
    </p:spTree>
    <p:extLst>
      <p:ext uri="{BB962C8B-B14F-4D97-AF65-F5344CB8AC3E}">
        <p14:creationId xmlns:p14="http://schemas.microsoft.com/office/powerpoint/2010/main" val="295232371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2745450" y="1197750"/>
            <a:ext cx="3434100" cy="2748000"/>
          </a:xfrm>
          <a:prstGeom prst="rect">
            <a:avLst/>
          </a:prstGeom>
        </p:spPr>
        <p:txBody>
          <a:bodyPr spcFirstLastPara="1" wrap="square" lIns="91425" tIns="91425" rIns="91425" bIns="91425" anchor="ctr" anchorCtr="0">
            <a:noAutofit/>
          </a:bodyPr>
          <a:lstStyle>
            <a:lvl1pPr lvl="0" algn="ctr">
              <a:spcBef>
                <a:spcPts val="0"/>
              </a:spcBef>
              <a:spcAft>
                <a:spcPts val="0"/>
              </a:spcAft>
              <a:buClr>
                <a:srgbClr val="0B5394"/>
              </a:buClr>
              <a:buSzPts val="3600"/>
              <a:buFont typeface="Pangolin"/>
              <a:buNone/>
              <a:defRPr sz="3600">
                <a:solidFill>
                  <a:srgbClr val="0B5394"/>
                </a:solidFill>
                <a:latin typeface="Pangolin"/>
                <a:ea typeface="Pangolin"/>
                <a:cs typeface="Pangolin"/>
                <a:sym typeface="Pangolin"/>
              </a:defRPr>
            </a:lvl1pPr>
            <a:lvl2pPr lvl="1" algn="ctr">
              <a:spcBef>
                <a:spcPts val="0"/>
              </a:spcBef>
              <a:spcAft>
                <a:spcPts val="0"/>
              </a:spcAft>
              <a:buClr>
                <a:srgbClr val="0B5394"/>
              </a:buClr>
              <a:buSzPts val="3600"/>
              <a:buFont typeface="Pangolin"/>
              <a:buNone/>
              <a:defRPr sz="3600">
                <a:solidFill>
                  <a:srgbClr val="0B5394"/>
                </a:solidFill>
                <a:latin typeface="Pangolin"/>
                <a:ea typeface="Pangolin"/>
                <a:cs typeface="Pangolin"/>
                <a:sym typeface="Pangolin"/>
              </a:defRPr>
            </a:lvl2pPr>
            <a:lvl3pPr lvl="2" algn="ctr">
              <a:spcBef>
                <a:spcPts val="0"/>
              </a:spcBef>
              <a:spcAft>
                <a:spcPts val="0"/>
              </a:spcAft>
              <a:buClr>
                <a:srgbClr val="0B5394"/>
              </a:buClr>
              <a:buSzPts val="3600"/>
              <a:buFont typeface="Pangolin"/>
              <a:buNone/>
              <a:defRPr sz="3600">
                <a:solidFill>
                  <a:srgbClr val="0B5394"/>
                </a:solidFill>
                <a:latin typeface="Pangolin"/>
                <a:ea typeface="Pangolin"/>
                <a:cs typeface="Pangolin"/>
                <a:sym typeface="Pangolin"/>
              </a:defRPr>
            </a:lvl3pPr>
            <a:lvl4pPr lvl="3" algn="ctr">
              <a:spcBef>
                <a:spcPts val="0"/>
              </a:spcBef>
              <a:spcAft>
                <a:spcPts val="0"/>
              </a:spcAft>
              <a:buClr>
                <a:srgbClr val="0B5394"/>
              </a:buClr>
              <a:buSzPts val="3600"/>
              <a:buFont typeface="Pangolin"/>
              <a:buNone/>
              <a:defRPr sz="3600">
                <a:solidFill>
                  <a:srgbClr val="0B5394"/>
                </a:solidFill>
                <a:latin typeface="Pangolin"/>
                <a:ea typeface="Pangolin"/>
                <a:cs typeface="Pangolin"/>
                <a:sym typeface="Pangolin"/>
              </a:defRPr>
            </a:lvl4pPr>
            <a:lvl5pPr lvl="4" algn="ctr">
              <a:spcBef>
                <a:spcPts val="0"/>
              </a:spcBef>
              <a:spcAft>
                <a:spcPts val="0"/>
              </a:spcAft>
              <a:buClr>
                <a:srgbClr val="0B5394"/>
              </a:buClr>
              <a:buSzPts val="3600"/>
              <a:buFont typeface="Pangolin"/>
              <a:buNone/>
              <a:defRPr sz="3600">
                <a:solidFill>
                  <a:srgbClr val="0B5394"/>
                </a:solidFill>
                <a:latin typeface="Pangolin"/>
                <a:ea typeface="Pangolin"/>
                <a:cs typeface="Pangolin"/>
                <a:sym typeface="Pangolin"/>
              </a:defRPr>
            </a:lvl5pPr>
            <a:lvl6pPr lvl="5" algn="ctr">
              <a:spcBef>
                <a:spcPts val="0"/>
              </a:spcBef>
              <a:spcAft>
                <a:spcPts val="0"/>
              </a:spcAft>
              <a:buClr>
                <a:srgbClr val="0B5394"/>
              </a:buClr>
              <a:buSzPts val="3600"/>
              <a:buFont typeface="Pangolin"/>
              <a:buNone/>
              <a:defRPr sz="3600">
                <a:solidFill>
                  <a:srgbClr val="0B5394"/>
                </a:solidFill>
                <a:latin typeface="Pangolin"/>
                <a:ea typeface="Pangolin"/>
                <a:cs typeface="Pangolin"/>
                <a:sym typeface="Pangolin"/>
              </a:defRPr>
            </a:lvl6pPr>
            <a:lvl7pPr lvl="6" algn="ctr">
              <a:spcBef>
                <a:spcPts val="0"/>
              </a:spcBef>
              <a:spcAft>
                <a:spcPts val="0"/>
              </a:spcAft>
              <a:buClr>
                <a:srgbClr val="0B5394"/>
              </a:buClr>
              <a:buSzPts val="3600"/>
              <a:buFont typeface="Pangolin"/>
              <a:buNone/>
              <a:defRPr sz="3600">
                <a:solidFill>
                  <a:srgbClr val="0B5394"/>
                </a:solidFill>
                <a:latin typeface="Pangolin"/>
                <a:ea typeface="Pangolin"/>
                <a:cs typeface="Pangolin"/>
                <a:sym typeface="Pangolin"/>
              </a:defRPr>
            </a:lvl7pPr>
            <a:lvl8pPr lvl="7" algn="ctr">
              <a:spcBef>
                <a:spcPts val="0"/>
              </a:spcBef>
              <a:spcAft>
                <a:spcPts val="0"/>
              </a:spcAft>
              <a:buClr>
                <a:srgbClr val="0B5394"/>
              </a:buClr>
              <a:buSzPts val="3600"/>
              <a:buFont typeface="Pangolin"/>
              <a:buNone/>
              <a:defRPr sz="3600">
                <a:solidFill>
                  <a:srgbClr val="0B5394"/>
                </a:solidFill>
                <a:latin typeface="Pangolin"/>
                <a:ea typeface="Pangolin"/>
                <a:cs typeface="Pangolin"/>
                <a:sym typeface="Pangolin"/>
              </a:defRPr>
            </a:lvl8pPr>
            <a:lvl9pPr lvl="8" algn="ctr">
              <a:spcBef>
                <a:spcPts val="0"/>
              </a:spcBef>
              <a:spcAft>
                <a:spcPts val="0"/>
              </a:spcAft>
              <a:buClr>
                <a:srgbClr val="0B5394"/>
              </a:buClr>
              <a:buSzPts val="3600"/>
              <a:buFont typeface="Pangolin"/>
              <a:buNone/>
              <a:defRPr sz="3600">
                <a:solidFill>
                  <a:srgbClr val="0B5394"/>
                </a:solidFill>
                <a:latin typeface="Pangolin"/>
                <a:ea typeface="Pangolin"/>
                <a:cs typeface="Pangolin"/>
                <a:sym typeface="Pangolin"/>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ctrTitle"/>
          </p:nvPr>
        </p:nvSpPr>
        <p:spPr>
          <a:xfrm>
            <a:off x="2703525" y="1735750"/>
            <a:ext cx="3486300" cy="11598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0B5394"/>
              </a:buClr>
              <a:buSzPts val="3000"/>
              <a:buFont typeface="Pangolin"/>
              <a:buNone/>
              <a:defRPr sz="3000">
                <a:solidFill>
                  <a:srgbClr val="0B5394"/>
                </a:solidFill>
                <a:latin typeface="Pangolin"/>
                <a:ea typeface="Pangolin"/>
                <a:cs typeface="Pangolin"/>
                <a:sym typeface="Pangolin"/>
              </a:defRPr>
            </a:lvl1pPr>
            <a:lvl2pPr lvl="1" algn="ctr" rtl="0">
              <a:spcBef>
                <a:spcPts val="0"/>
              </a:spcBef>
              <a:spcAft>
                <a:spcPts val="0"/>
              </a:spcAft>
              <a:buClr>
                <a:srgbClr val="0B5394"/>
              </a:buClr>
              <a:buSzPts val="3000"/>
              <a:buFont typeface="Pangolin"/>
              <a:buNone/>
              <a:defRPr sz="3000">
                <a:solidFill>
                  <a:srgbClr val="0B5394"/>
                </a:solidFill>
                <a:latin typeface="Pangolin"/>
                <a:ea typeface="Pangolin"/>
                <a:cs typeface="Pangolin"/>
                <a:sym typeface="Pangolin"/>
              </a:defRPr>
            </a:lvl2pPr>
            <a:lvl3pPr lvl="2" algn="ctr" rtl="0">
              <a:spcBef>
                <a:spcPts val="0"/>
              </a:spcBef>
              <a:spcAft>
                <a:spcPts val="0"/>
              </a:spcAft>
              <a:buClr>
                <a:srgbClr val="0B5394"/>
              </a:buClr>
              <a:buSzPts val="3000"/>
              <a:buFont typeface="Pangolin"/>
              <a:buNone/>
              <a:defRPr sz="3000">
                <a:solidFill>
                  <a:srgbClr val="0B5394"/>
                </a:solidFill>
                <a:latin typeface="Pangolin"/>
                <a:ea typeface="Pangolin"/>
                <a:cs typeface="Pangolin"/>
                <a:sym typeface="Pangolin"/>
              </a:defRPr>
            </a:lvl3pPr>
            <a:lvl4pPr lvl="3" algn="ctr" rtl="0">
              <a:spcBef>
                <a:spcPts val="0"/>
              </a:spcBef>
              <a:spcAft>
                <a:spcPts val="0"/>
              </a:spcAft>
              <a:buClr>
                <a:srgbClr val="0B5394"/>
              </a:buClr>
              <a:buSzPts val="3000"/>
              <a:buFont typeface="Pangolin"/>
              <a:buNone/>
              <a:defRPr sz="3000">
                <a:solidFill>
                  <a:srgbClr val="0B5394"/>
                </a:solidFill>
                <a:latin typeface="Pangolin"/>
                <a:ea typeface="Pangolin"/>
                <a:cs typeface="Pangolin"/>
                <a:sym typeface="Pangolin"/>
              </a:defRPr>
            </a:lvl4pPr>
            <a:lvl5pPr lvl="4" algn="ctr" rtl="0">
              <a:spcBef>
                <a:spcPts val="0"/>
              </a:spcBef>
              <a:spcAft>
                <a:spcPts val="0"/>
              </a:spcAft>
              <a:buClr>
                <a:srgbClr val="0B5394"/>
              </a:buClr>
              <a:buSzPts val="3000"/>
              <a:buFont typeface="Pangolin"/>
              <a:buNone/>
              <a:defRPr sz="3000">
                <a:solidFill>
                  <a:srgbClr val="0B5394"/>
                </a:solidFill>
                <a:latin typeface="Pangolin"/>
                <a:ea typeface="Pangolin"/>
                <a:cs typeface="Pangolin"/>
                <a:sym typeface="Pangolin"/>
              </a:defRPr>
            </a:lvl5pPr>
            <a:lvl6pPr lvl="5" algn="ctr" rtl="0">
              <a:spcBef>
                <a:spcPts val="0"/>
              </a:spcBef>
              <a:spcAft>
                <a:spcPts val="0"/>
              </a:spcAft>
              <a:buClr>
                <a:srgbClr val="0B5394"/>
              </a:buClr>
              <a:buSzPts val="3000"/>
              <a:buFont typeface="Pangolin"/>
              <a:buNone/>
              <a:defRPr sz="3000">
                <a:solidFill>
                  <a:srgbClr val="0B5394"/>
                </a:solidFill>
                <a:latin typeface="Pangolin"/>
                <a:ea typeface="Pangolin"/>
                <a:cs typeface="Pangolin"/>
                <a:sym typeface="Pangolin"/>
              </a:defRPr>
            </a:lvl6pPr>
            <a:lvl7pPr lvl="6" algn="ctr" rtl="0">
              <a:spcBef>
                <a:spcPts val="0"/>
              </a:spcBef>
              <a:spcAft>
                <a:spcPts val="0"/>
              </a:spcAft>
              <a:buClr>
                <a:srgbClr val="0B5394"/>
              </a:buClr>
              <a:buSzPts val="3000"/>
              <a:buFont typeface="Pangolin"/>
              <a:buNone/>
              <a:defRPr sz="3000">
                <a:solidFill>
                  <a:srgbClr val="0B5394"/>
                </a:solidFill>
                <a:latin typeface="Pangolin"/>
                <a:ea typeface="Pangolin"/>
                <a:cs typeface="Pangolin"/>
                <a:sym typeface="Pangolin"/>
              </a:defRPr>
            </a:lvl7pPr>
            <a:lvl8pPr lvl="7" algn="ctr" rtl="0">
              <a:spcBef>
                <a:spcPts val="0"/>
              </a:spcBef>
              <a:spcAft>
                <a:spcPts val="0"/>
              </a:spcAft>
              <a:buClr>
                <a:srgbClr val="0B5394"/>
              </a:buClr>
              <a:buSzPts val="3000"/>
              <a:buFont typeface="Pangolin"/>
              <a:buNone/>
              <a:defRPr sz="3000">
                <a:solidFill>
                  <a:srgbClr val="0B5394"/>
                </a:solidFill>
                <a:latin typeface="Pangolin"/>
                <a:ea typeface="Pangolin"/>
                <a:cs typeface="Pangolin"/>
                <a:sym typeface="Pangolin"/>
              </a:defRPr>
            </a:lvl8pPr>
            <a:lvl9pPr lvl="8" algn="ctr" rtl="0">
              <a:spcBef>
                <a:spcPts val="0"/>
              </a:spcBef>
              <a:spcAft>
                <a:spcPts val="0"/>
              </a:spcAft>
              <a:buClr>
                <a:srgbClr val="0B5394"/>
              </a:buClr>
              <a:buSzPts val="3000"/>
              <a:buFont typeface="Pangolin"/>
              <a:buNone/>
              <a:defRPr sz="3000">
                <a:solidFill>
                  <a:srgbClr val="0B5394"/>
                </a:solidFill>
                <a:latin typeface="Pangolin"/>
                <a:ea typeface="Pangolin"/>
                <a:cs typeface="Pangolin"/>
                <a:sym typeface="Pangolin"/>
              </a:defRPr>
            </a:lvl9pPr>
          </a:lstStyle>
          <a:p>
            <a:endParaRPr/>
          </a:p>
        </p:txBody>
      </p:sp>
      <p:sp>
        <p:nvSpPr>
          <p:cNvPr id="13" name="Google Shape;13;p3"/>
          <p:cNvSpPr txBox="1">
            <a:spLocks noGrp="1"/>
          </p:cNvSpPr>
          <p:nvPr>
            <p:ph type="subTitle" idx="1"/>
          </p:nvPr>
        </p:nvSpPr>
        <p:spPr>
          <a:xfrm>
            <a:off x="2703525" y="2763852"/>
            <a:ext cx="3486300" cy="7848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434343"/>
              </a:buClr>
              <a:buSzPts val="1400"/>
              <a:buFont typeface="Inconsolata"/>
              <a:buNone/>
              <a:defRPr b="0" i="0">
                <a:solidFill>
                  <a:srgbClr val="434343"/>
                </a:solidFill>
                <a:latin typeface="Arial" panose="020B0604020202020204" pitchFamily="34" charset="0"/>
                <a:ea typeface="Helvetica Neue Medium" panose="02000503000000020004" pitchFamily="2" charset="0"/>
                <a:cs typeface="Arial" panose="020B0604020202020204" pitchFamily="34" charset="0"/>
                <a:sym typeface="Inconsolata"/>
              </a:defRPr>
            </a:lvl1pPr>
            <a:lvl2pPr lvl="1" algn="ctr" rtl="0">
              <a:spcBef>
                <a:spcPts val="0"/>
              </a:spcBef>
              <a:spcAft>
                <a:spcPts val="0"/>
              </a:spcAft>
              <a:buClr>
                <a:srgbClr val="434343"/>
              </a:buClr>
              <a:buSzPts val="3000"/>
              <a:buFont typeface="Inconsolata"/>
              <a:buNone/>
              <a:defRPr sz="3000">
                <a:solidFill>
                  <a:srgbClr val="434343"/>
                </a:solidFill>
                <a:latin typeface="Inconsolata"/>
                <a:ea typeface="Inconsolata"/>
                <a:cs typeface="Inconsolata"/>
                <a:sym typeface="Inconsolata"/>
              </a:defRPr>
            </a:lvl2pPr>
            <a:lvl3pPr lvl="2" algn="ctr" rtl="0">
              <a:spcBef>
                <a:spcPts val="0"/>
              </a:spcBef>
              <a:spcAft>
                <a:spcPts val="0"/>
              </a:spcAft>
              <a:buClr>
                <a:srgbClr val="434343"/>
              </a:buClr>
              <a:buSzPts val="3000"/>
              <a:buFont typeface="Inconsolata"/>
              <a:buNone/>
              <a:defRPr sz="3000">
                <a:solidFill>
                  <a:srgbClr val="434343"/>
                </a:solidFill>
                <a:latin typeface="Inconsolata"/>
                <a:ea typeface="Inconsolata"/>
                <a:cs typeface="Inconsolata"/>
                <a:sym typeface="Inconsolata"/>
              </a:defRPr>
            </a:lvl3pPr>
            <a:lvl4pPr lvl="3" algn="ctr" rtl="0">
              <a:spcBef>
                <a:spcPts val="0"/>
              </a:spcBef>
              <a:spcAft>
                <a:spcPts val="0"/>
              </a:spcAft>
              <a:buClr>
                <a:srgbClr val="434343"/>
              </a:buClr>
              <a:buSzPts val="3000"/>
              <a:buFont typeface="Inconsolata"/>
              <a:buNone/>
              <a:defRPr sz="3000">
                <a:solidFill>
                  <a:srgbClr val="434343"/>
                </a:solidFill>
                <a:latin typeface="Inconsolata"/>
                <a:ea typeface="Inconsolata"/>
                <a:cs typeface="Inconsolata"/>
                <a:sym typeface="Inconsolata"/>
              </a:defRPr>
            </a:lvl4pPr>
            <a:lvl5pPr lvl="4" algn="ctr" rtl="0">
              <a:spcBef>
                <a:spcPts val="0"/>
              </a:spcBef>
              <a:spcAft>
                <a:spcPts val="0"/>
              </a:spcAft>
              <a:buClr>
                <a:srgbClr val="434343"/>
              </a:buClr>
              <a:buSzPts val="3000"/>
              <a:buFont typeface="Inconsolata"/>
              <a:buNone/>
              <a:defRPr sz="3000">
                <a:solidFill>
                  <a:srgbClr val="434343"/>
                </a:solidFill>
                <a:latin typeface="Inconsolata"/>
                <a:ea typeface="Inconsolata"/>
                <a:cs typeface="Inconsolata"/>
                <a:sym typeface="Inconsolata"/>
              </a:defRPr>
            </a:lvl5pPr>
            <a:lvl6pPr lvl="5" algn="ctr" rtl="0">
              <a:spcBef>
                <a:spcPts val="0"/>
              </a:spcBef>
              <a:spcAft>
                <a:spcPts val="0"/>
              </a:spcAft>
              <a:buClr>
                <a:srgbClr val="434343"/>
              </a:buClr>
              <a:buSzPts val="3000"/>
              <a:buFont typeface="Inconsolata"/>
              <a:buNone/>
              <a:defRPr sz="3000">
                <a:solidFill>
                  <a:srgbClr val="434343"/>
                </a:solidFill>
                <a:latin typeface="Inconsolata"/>
                <a:ea typeface="Inconsolata"/>
                <a:cs typeface="Inconsolata"/>
                <a:sym typeface="Inconsolata"/>
              </a:defRPr>
            </a:lvl6pPr>
            <a:lvl7pPr lvl="6" algn="ctr" rtl="0">
              <a:spcBef>
                <a:spcPts val="0"/>
              </a:spcBef>
              <a:spcAft>
                <a:spcPts val="0"/>
              </a:spcAft>
              <a:buClr>
                <a:srgbClr val="434343"/>
              </a:buClr>
              <a:buSzPts val="3000"/>
              <a:buFont typeface="Inconsolata"/>
              <a:buNone/>
              <a:defRPr sz="3000">
                <a:solidFill>
                  <a:srgbClr val="434343"/>
                </a:solidFill>
                <a:latin typeface="Inconsolata"/>
                <a:ea typeface="Inconsolata"/>
                <a:cs typeface="Inconsolata"/>
                <a:sym typeface="Inconsolata"/>
              </a:defRPr>
            </a:lvl7pPr>
            <a:lvl8pPr lvl="7" algn="ctr" rtl="0">
              <a:spcBef>
                <a:spcPts val="0"/>
              </a:spcBef>
              <a:spcAft>
                <a:spcPts val="0"/>
              </a:spcAft>
              <a:buClr>
                <a:srgbClr val="434343"/>
              </a:buClr>
              <a:buSzPts val="3000"/>
              <a:buFont typeface="Inconsolata"/>
              <a:buNone/>
              <a:defRPr sz="3000">
                <a:solidFill>
                  <a:srgbClr val="434343"/>
                </a:solidFill>
                <a:latin typeface="Inconsolata"/>
                <a:ea typeface="Inconsolata"/>
                <a:cs typeface="Inconsolata"/>
                <a:sym typeface="Inconsolata"/>
              </a:defRPr>
            </a:lvl8pPr>
            <a:lvl9pPr lvl="8" algn="ctr" rtl="0">
              <a:spcBef>
                <a:spcPts val="0"/>
              </a:spcBef>
              <a:spcAft>
                <a:spcPts val="0"/>
              </a:spcAft>
              <a:buClr>
                <a:srgbClr val="434343"/>
              </a:buClr>
              <a:buSzPts val="3000"/>
              <a:buFont typeface="Inconsolata"/>
              <a:buNone/>
              <a:defRPr sz="3000">
                <a:solidFill>
                  <a:srgbClr val="434343"/>
                </a:solidFill>
                <a:latin typeface="Inconsolata"/>
                <a:ea typeface="Inconsolata"/>
                <a:cs typeface="Inconsolata"/>
                <a:sym typeface="Inconsolata"/>
              </a:defRPr>
            </a:lvl9pPr>
          </a:lstStyle>
          <a:p>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TITLE_1_1">
    <p:bg>
      <p:bgPr>
        <a:blipFill>
          <a:blip r:embed="rId2">
            <a:alphaModFix/>
          </a:blip>
          <a:stretch>
            <a:fillRect/>
          </a:stretch>
        </a:blipFill>
        <a:effectLst/>
      </p:bgPr>
    </p:bg>
    <p:spTree>
      <p:nvGrpSpPr>
        <p:cNvPr id="1" name="Shape 14"/>
        <p:cNvGrpSpPr/>
        <p:nvPr/>
      </p:nvGrpSpPr>
      <p:grpSpPr>
        <a:xfrm>
          <a:off x="0" y="0"/>
          <a:ext cx="0" cy="0"/>
          <a:chOff x="0" y="0"/>
          <a:chExt cx="0" cy="0"/>
        </a:xfrm>
      </p:grpSpPr>
      <p:sp>
        <p:nvSpPr>
          <p:cNvPr id="15" name="Google Shape;15;p4"/>
          <p:cNvSpPr txBox="1">
            <a:spLocks noGrp="1"/>
          </p:cNvSpPr>
          <p:nvPr>
            <p:ph type="body" idx="1"/>
          </p:nvPr>
        </p:nvSpPr>
        <p:spPr>
          <a:xfrm>
            <a:off x="962850" y="876850"/>
            <a:ext cx="4955700" cy="819900"/>
          </a:xfrm>
          <a:prstGeom prst="rect">
            <a:avLst/>
          </a:prstGeom>
        </p:spPr>
        <p:txBody>
          <a:bodyPr spcFirstLastPara="1" wrap="square" lIns="91425" tIns="91425" rIns="91425" bIns="91425" anchor="t" anchorCtr="0">
            <a:noAutofit/>
          </a:bodyPr>
          <a:lstStyle>
            <a:lvl1pPr marL="457200" lvl="0" indent="-419100" rtl="0">
              <a:lnSpc>
                <a:spcPct val="130000"/>
              </a:lnSpc>
              <a:spcBef>
                <a:spcPts val="0"/>
              </a:spcBef>
              <a:spcAft>
                <a:spcPts val="0"/>
              </a:spcAft>
              <a:buSzPts val="3000"/>
              <a:buChar char="✗"/>
              <a:defRPr sz="3000" i="1"/>
            </a:lvl1pPr>
            <a:lvl2pPr marL="914400" lvl="1" indent="-419100" rtl="0">
              <a:lnSpc>
                <a:spcPct val="130000"/>
              </a:lnSpc>
              <a:spcBef>
                <a:spcPts val="0"/>
              </a:spcBef>
              <a:spcAft>
                <a:spcPts val="0"/>
              </a:spcAft>
              <a:buSzPts val="3000"/>
              <a:buChar char="✗"/>
              <a:defRPr sz="3000" i="1"/>
            </a:lvl2pPr>
            <a:lvl3pPr marL="1371600" lvl="2" indent="-419100" rtl="0">
              <a:lnSpc>
                <a:spcPct val="130000"/>
              </a:lnSpc>
              <a:spcBef>
                <a:spcPts val="0"/>
              </a:spcBef>
              <a:spcAft>
                <a:spcPts val="0"/>
              </a:spcAft>
              <a:buSzPts val="3000"/>
              <a:buChar char="✗"/>
              <a:defRPr sz="3000" i="1"/>
            </a:lvl3pPr>
            <a:lvl4pPr marL="1828800" lvl="3" indent="-419100" rtl="0">
              <a:lnSpc>
                <a:spcPct val="130000"/>
              </a:lnSpc>
              <a:spcBef>
                <a:spcPts val="0"/>
              </a:spcBef>
              <a:spcAft>
                <a:spcPts val="0"/>
              </a:spcAft>
              <a:buSzPts val="3000"/>
              <a:buChar char="✗"/>
              <a:defRPr sz="3000" i="1"/>
            </a:lvl4pPr>
            <a:lvl5pPr marL="2286000" lvl="4" indent="-419100" rtl="0">
              <a:lnSpc>
                <a:spcPct val="130000"/>
              </a:lnSpc>
              <a:spcBef>
                <a:spcPts val="0"/>
              </a:spcBef>
              <a:spcAft>
                <a:spcPts val="0"/>
              </a:spcAft>
              <a:buSzPts val="3000"/>
              <a:buChar char="✗"/>
              <a:defRPr sz="3000" i="1"/>
            </a:lvl5pPr>
            <a:lvl6pPr marL="2743200" lvl="5" indent="-419100" rtl="0">
              <a:lnSpc>
                <a:spcPct val="130000"/>
              </a:lnSpc>
              <a:spcBef>
                <a:spcPts val="0"/>
              </a:spcBef>
              <a:spcAft>
                <a:spcPts val="0"/>
              </a:spcAft>
              <a:buSzPts val="3000"/>
              <a:buChar char="✗"/>
              <a:defRPr sz="3000" i="1"/>
            </a:lvl6pPr>
            <a:lvl7pPr marL="3200400" lvl="6" indent="-419100" rtl="0">
              <a:lnSpc>
                <a:spcPct val="130000"/>
              </a:lnSpc>
              <a:spcBef>
                <a:spcPts val="0"/>
              </a:spcBef>
              <a:spcAft>
                <a:spcPts val="0"/>
              </a:spcAft>
              <a:buSzPts val="3000"/>
              <a:buChar char="✗"/>
              <a:defRPr sz="3000" i="1"/>
            </a:lvl7pPr>
            <a:lvl8pPr marL="3657600" lvl="7" indent="-419100" rtl="0">
              <a:lnSpc>
                <a:spcPct val="130000"/>
              </a:lnSpc>
              <a:spcBef>
                <a:spcPts val="0"/>
              </a:spcBef>
              <a:spcAft>
                <a:spcPts val="0"/>
              </a:spcAft>
              <a:buSzPts val="3000"/>
              <a:buChar char="✗"/>
              <a:defRPr sz="3000" i="1"/>
            </a:lvl8pPr>
            <a:lvl9pPr marL="4114800" lvl="8" indent="-419100">
              <a:lnSpc>
                <a:spcPct val="130000"/>
              </a:lnSpc>
              <a:spcBef>
                <a:spcPts val="0"/>
              </a:spcBef>
              <a:spcAft>
                <a:spcPts val="0"/>
              </a:spcAft>
              <a:buSzPts val="3000"/>
              <a:buChar char="✗"/>
              <a:defRPr sz="3000" i="1"/>
            </a:lvl9pPr>
          </a:lstStyle>
          <a:p>
            <a:endParaRPr/>
          </a:p>
        </p:txBody>
      </p:sp>
      <p:sp>
        <p:nvSpPr>
          <p:cNvPr id="16" name="Google Shape;16;p4"/>
          <p:cNvSpPr txBox="1">
            <a:spLocks noGrp="1"/>
          </p:cNvSpPr>
          <p:nvPr>
            <p:ph type="sldNum" idx="12"/>
          </p:nvPr>
        </p:nvSpPr>
        <p:spPr>
          <a:xfrm>
            <a:off x="8716025" y="4676375"/>
            <a:ext cx="428100" cy="467100"/>
          </a:xfrm>
          <a:prstGeom prst="rect">
            <a:avLst/>
          </a:prstGeom>
        </p:spPr>
        <p:txBody>
          <a:bodyPr spcFirstLastPara="1" wrap="square" lIns="91425" tIns="91425" rIns="91425" bIns="91425" anchor="ctr" anchorCtr="0">
            <a:no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_AND_BODY">
    <p:bg>
      <p:bgPr>
        <a:blipFill>
          <a:blip r:embed="rId2">
            <a:alphaModFix/>
          </a:blip>
          <a:stretch>
            <a:fillRect/>
          </a:stretch>
        </a:blipFill>
        <a:effectLst/>
      </p:bgPr>
    </p:bg>
    <p:spTree>
      <p:nvGrpSpPr>
        <p:cNvPr id="1" name="Shape 17"/>
        <p:cNvGrpSpPr/>
        <p:nvPr/>
      </p:nvGrpSpPr>
      <p:grpSpPr>
        <a:xfrm>
          <a:off x="0" y="0"/>
          <a:ext cx="0" cy="0"/>
          <a:chOff x="0" y="0"/>
          <a:chExt cx="0" cy="0"/>
        </a:xfrm>
      </p:grpSpPr>
      <p:sp>
        <p:nvSpPr>
          <p:cNvPr id="18" name="Google Shape;18;p5"/>
          <p:cNvSpPr txBox="1">
            <a:spLocks noGrp="1"/>
          </p:cNvSpPr>
          <p:nvPr>
            <p:ph type="title"/>
          </p:nvPr>
        </p:nvSpPr>
        <p:spPr>
          <a:xfrm>
            <a:off x="866375" y="358385"/>
            <a:ext cx="5626200" cy="857400"/>
          </a:xfrm>
          <a:prstGeom prst="rect">
            <a:avLst/>
          </a:prstGeom>
        </p:spPr>
        <p:txBody>
          <a:bodyPr spcFirstLastPara="1" wrap="square" lIns="91425" tIns="91425" rIns="91425" bIns="91425" anchor="b" anchorCtr="0">
            <a:noAutofit/>
          </a:bodyPr>
          <a:lstStyle>
            <a:lvl1pPr lvl="0">
              <a:spcBef>
                <a:spcPts val="0"/>
              </a:spcBef>
              <a:spcAft>
                <a:spcPts val="0"/>
              </a:spcAft>
              <a:buSzPts val="2800"/>
              <a:buNone/>
              <a:defRPr b="0" i="0">
                <a:latin typeface="Arial" panose="020B0604020202020204" pitchFamily="34" charset="0"/>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dirty="0"/>
          </a:p>
        </p:txBody>
      </p:sp>
      <p:sp>
        <p:nvSpPr>
          <p:cNvPr id="19" name="Google Shape;19;p5"/>
          <p:cNvSpPr txBox="1">
            <a:spLocks noGrp="1"/>
          </p:cNvSpPr>
          <p:nvPr>
            <p:ph type="body" idx="1"/>
          </p:nvPr>
        </p:nvSpPr>
        <p:spPr>
          <a:xfrm>
            <a:off x="866375" y="1304543"/>
            <a:ext cx="5626200" cy="30630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42900">
              <a:spcBef>
                <a:spcPts val="0"/>
              </a:spcBef>
              <a:spcAft>
                <a:spcPts val="0"/>
              </a:spcAft>
              <a:buSzPts val="1800"/>
              <a:buChar char="✗"/>
              <a:defRPr/>
            </a:lvl5pPr>
            <a:lvl6pPr marL="2743200" lvl="5" indent="-342900">
              <a:spcBef>
                <a:spcPts val="0"/>
              </a:spcBef>
              <a:spcAft>
                <a:spcPts val="0"/>
              </a:spcAft>
              <a:buSzPts val="1800"/>
              <a:buChar char="✗"/>
              <a:defRPr/>
            </a:lvl6pPr>
            <a:lvl7pPr marL="3200400" lvl="6" indent="-342900">
              <a:spcBef>
                <a:spcPts val="0"/>
              </a:spcBef>
              <a:spcAft>
                <a:spcPts val="0"/>
              </a:spcAft>
              <a:buSzPts val="1800"/>
              <a:buChar char="✗"/>
              <a:defRPr/>
            </a:lvl7pPr>
            <a:lvl8pPr marL="3657600" lvl="7" indent="-342900">
              <a:spcBef>
                <a:spcPts val="0"/>
              </a:spcBef>
              <a:spcAft>
                <a:spcPts val="0"/>
              </a:spcAft>
              <a:buSzPts val="1800"/>
              <a:buChar char="✗"/>
              <a:defRPr/>
            </a:lvl8pPr>
            <a:lvl9pPr marL="4114800" lvl="8" indent="-342900">
              <a:spcBef>
                <a:spcPts val="0"/>
              </a:spcBef>
              <a:spcAft>
                <a:spcPts val="0"/>
              </a:spcAft>
              <a:buSzPts val="1800"/>
              <a:buChar char="✗"/>
              <a:defRPr/>
            </a:lvl9pPr>
          </a:lstStyle>
          <a:p>
            <a:endParaRPr/>
          </a:p>
        </p:txBody>
      </p:sp>
      <p:sp>
        <p:nvSpPr>
          <p:cNvPr id="20" name="Google Shape;20;p5"/>
          <p:cNvSpPr txBox="1">
            <a:spLocks noGrp="1"/>
          </p:cNvSpPr>
          <p:nvPr>
            <p:ph type="sldNum" idx="12"/>
          </p:nvPr>
        </p:nvSpPr>
        <p:spPr>
          <a:xfrm>
            <a:off x="8716025" y="4676375"/>
            <a:ext cx="428100" cy="467100"/>
          </a:xfrm>
          <a:prstGeom prst="rect">
            <a:avLst/>
          </a:prstGeom>
        </p:spPr>
        <p:txBody>
          <a:bodyPr spcFirstLastPara="1" wrap="square" lIns="91425" tIns="91425" rIns="91425" bIns="91425" anchor="ctr" anchorCtr="0">
            <a:no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bg>
      <p:bgPr>
        <a:blipFill>
          <a:blip r:embed="rId2">
            <a:alphaModFix/>
          </a:blip>
          <a:stretch>
            <a:fillRect/>
          </a:stretch>
        </a:blipFill>
        <a:effectLst/>
      </p:bgPr>
    </p:bg>
    <p:spTree>
      <p:nvGrpSpPr>
        <p:cNvPr id="1" name="Shape 25"/>
        <p:cNvGrpSpPr/>
        <p:nvPr/>
      </p:nvGrpSpPr>
      <p:grpSpPr>
        <a:xfrm>
          <a:off x="0" y="0"/>
          <a:ext cx="0" cy="0"/>
          <a:chOff x="0" y="0"/>
          <a:chExt cx="0" cy="0"/>
        </a:xfrm>
      </p:grpSpPr>
      <p:sp>
        <p:nvSpPr>
          <p:cNvPr id="26" name="Google Shape;26;p7"/>
          <p:cNvSpPr txBox="1">
            <a:spLocks noGrp="1"/>
          </p:cNvSpPr>
          <p:nvPr>
            <p:ph type="title"/>
          </p:nvPr>
        </p:nvSpPr>
        <p:spPr>
          <a:xfrm>
            <a:off x="866375" y="358385"/>
            <a:ext cx="5626200" cy="857400"/>
          </a:xfrm>
          <a:prstGeom prst="rect">
            <a:avLst/>
          </a:prstGeom>
        </p:spPr>
        <p:txBody>
          <a:bodyPr spcFirstLastPara="1" wrap="square" lIns="91425" tIns="91425" rIns="91425" bIns="91425" anchor="b" anchorCtr="0">
            <a:noAutofit/>
          </a:bodyPr>
          <a:lstStyle>
            <a:lvl1pPr lvl="0">
              <a:spcBef>
                <a:spcPts val="0"/>
              </a:spcBef>
              <a:spcAft>
                <a:spcPts val="0"/>
              </a:spcAft>
              <a:buSzPts val="2800"/>
              <a:buNone/>
              <a:defRPr b="0" i="0">
                <a:latin typeface="Arial" panose="020B0604020202020204" pitchFamily="34" charset="0"/>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dirty="0"/>
          </a:p>
        </p:txBody>
      </p:sp>
      <p:sp>
        <p:nvSpPr>
          <p:cNvPr id="27" name="Google Shape;27;p7"/>
          <p:cNvSpPr txBox="1">
            <a:spLocks noGrp="1"/>
          </p:cNvSpPr>
          <p:nvPr>
            <p:ph type="body" idx="1"/>
          </p:nvPr>
        </p:nvSpPr>
        <p:spPr>
          <a:xfrm>
            <a:off x="866375" y="1310800"/>
            <a:ext cx="2730900" cy="30426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42900">
              <a:spcBef>
                <a:spcPts val="0"/>
              </a:spcBef>
              <a:spcAft>
                <a:spcPts val="0"/>
              </a:spcAft>
              <a:buSzPts val="1800"/>
              <a:buChar char="✗"/>
              <a:defRPr/>
            </a:lvl5pPr>
            <a:lvl6pPr marL="2743200" lvl="5" indent="-342900">
              <a:spcBef>
                <a:spcPts val="0"/>
              </a:spcBef>
              <a:spcAft>
                <a:spcPts val="0"/>
              </a:spcAft>
              <a:buSzPts val="1800"/>
              <a:buChar char="✗"/>
              <a:defRPr/>
            </a:lvl6pPr>
            <a:lvl7pPr marL="3200400" lvl="6" indent="-342900">
              <a:spcBef>
                <a:spcPts val="0"/>
              </a:spcBef>
              <a:spcAft>
                <a:spcPts val="0"/>
              </a:spcAft>
              <a:buSzPts val="1800"/>
              <a:buChar char="✗"/>
              <a:defRPr/>
            </a:lvl7pPr>
            <a:lvl8pPr marL="3657600" lvl="7" indent="-342900">
              <a:spcBef>
                <a:spcPts val="0"/>
              </a:spcBef>
              <a:spcAft>
                <a:spcPts val="0"/>
              </a:spcAft>
              <a:buSzPts val="1800"/>
              <a:buChar char="✗"/>
              <a:defRPr/>
            </a:lvl8pPr>
            <a:lvl9pPr marL="4114800" lvl="8" indent="-342900">
              <a:spcBef>
                <a:spcPts val="0"/>
              </a:spcBef>
              <a:spcAft>
                <a:spcPts val="0"/>
              </a:spcAft>
              <a:buSzPts val="1800"/>
              <a:buChar char="✗"/>
              <a:defRPr/>
            </a:lvl9pPr>
          </a:lstStyle>
          <a:p>
            <a:endParaRPr/>
          </a:p>
        </p:txBody>
      </p:sp>
      <p:sp>
        <p:nvSpPr>
          <p:cNvPr id="28" name="Google Shape;28;p7"/>
          <p:cNvSpPr txBox="1">
            <a:spLocks noGrp="1"/>
          </p:cNvSpPr>
          <p:nvPr>
            <p:ph type="body" idx="2"/>
          </p:nvPr>
        </p:nvSpPr>
        <p:spPr>
          <a:xfrm>
            <a:off x="3761704" y="1310800"/>
            <a:ext cx="2730900" cy="30426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42900">
              <a:spcBef>
                <a:spcPts val="0"/>
              </a:spcBef>
              <a:spcAft>
                <a:spcPts val="0"/>
              </a:spcAft>
              <a:buSzPts val="1800"/>
              <a:buChar char="✗"/>
              <a:defRPr/>
            </a:lvl5pPr>
            <a:lvl6pPr marL="2743200" lvl="5" indent="-342900">
              <a:spcBef>
                <a:spcPts val="0"/>
              </a:spcBef>
              <a:spcAft>
                <a:spcPts val="0"/>
              </a:spcAft>
              <a:buSzPts val="1800"/>
              <a:buChar char="✗"/>
              <a:defRPr/>
            </a:lvl6pPr>
            <a:lvl7pPr marL="3200400" lvl="6" indent="-342900">
              <a:spcBef>
                <a:spcPts val="0"/>
              </a:spcBef>
              <a:spcAft>
                <a:spcPts val="0"/>
              </a:spcAft>
              <a:buSzPts val="1800"/>
              <a:buChar char="✗"/>
              <a:defRPr/>
            </a:lvl7pPr>
            <a:lvl8pPr marL="3657600" lvl="7" indent="-342900">
              <a:spcBef>
                <a:spcPts val="0"/>
              </a:spcBef>
              <a:spcAft>
                <a:spcPts val="0"/>
              </a:spcAft>
              <a:buSzPts val="1800"/>
              <a:buChar char="✗"/>
              <a:defRPr/>
            </a:lvl8pPr>
            <a:lvl9pPr marL="4114800" lvl="8" indent="-342900">
              <a:spcBef>
                <a:spcPts val="0"/>
              </a:spcBef>
              <a:spcAft>
                <a:spcPts val="0"/>
              </a:spcAft>
              <a:buSzPts val="1800"/>
              <a:buChar char="✗"/>
              <a:defRPr/>
            </a:lvl9pPr>
          </a:lstStyle>
          <a:p>
            <a:endParaRPr/>
          </a:p>
        </p:txBody>
      </p:sp>
      <p:sp>
        <p:nvSpPr>
          <p:cNvPr id="29" name="Google Shape;29;p7"/>
          <p:cNvSpPr txBox="1">
            <a:spLocks noGrp="1"/>
          </p:cNvSpPr>
          <p:nvPr>
            <p:ph type="sldNum" idx="12"/>
          </p:nvPr>
        </p:nvSpPr>
        <p:spPr>
          <a:xfrm>
            <a:off x="8716025" y="4676375"/>
            <a:ext cx="428100" cy="467100"/>
          </a:xfrm>
          <a:prstGeom prst="rect">
            <a:avLst/>
          </a:prstGeom>
        </p:spPr>
        <p:txBody>
          <a:bodyPr spcFirstLastPara="1" wrap="square" lIns="91425" tIns="91425" rIns="91425" bIns="91425" anchor="ctr" anchorCtr="0">
            <a:no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bg>
      <p:bgPr>
        <a:blipFill>
          <a:blip r:embed="rId2">
            <a:alphaModFix/>
          </a:blip>
          <a:stretch>
            <a:fillRect/>
          </a:stretch>
        </a:blipFill>
        <a:effectLst/>
      </p:bgPr>
    </p:bg>
    <p:spTree>
      <p:nvGrpSpPr>
        <p:cNvPr id="1" name="Shape 30"/>
        <p:cNvGrpSpPr/>
        <p:nvPr/>
      </p:nvGrpSpPr>
      <p:grpSpPr>
        <a:xfrm>
          <a:off x="0" y="0"/>
          <a:ext cx="0" cy="0"/>
          <a:chOff x="0" y="0"/>
          <a:chExt cx="0" cy="0"/>
        </a:xfrm>
      </p:grpSpPr>
      <p:sp>
        <p:nvSpPr>
          <p:cNvPr id="31" name="Google Shape;31;p8"/>
          <p:cNvSpPr txBox="1">
            <a:spLocks noGrp="1"/>
          </p:cNvSpPr>
          <p:nvPr>
            <p:ph type="title"/>
          </p:nvPr>
        </p:nvSpPr>
        <p:spPr>
          <a:xfrm>
            <a:off x="866375" y="358375"/>
            <a:ext cx="7567800" cy="857400"/>
          </a:xfrm>
          <a:prstGeom prst="rect">
            <a:avLst/>
          </a:prstGeom>
        </p:spPr>
        <p:txBody>
          <a:bodyPr spcFirstLastPara="1" wrap="square" lIns="91425" tIns="91425" rIns="91425" bIns="91425" anchor="b" anchorCtr="0">
            <a:noAutofit/>
          </a:bodyPr>
          <a:lstStyle>
            <a:lvl1pPr lvl="0" rtl="0">
              <a:spcBef>
                <a:spcPts val="0"/>
              </a:spcBef>
              <a:spcAft>
                <a:spcPts val="0"/>
              </a:spcAft>
              <a:buSzPts val="2800"/>
              <a:buNone/>
              <a:defRPr b="0" i="0">
                <a:latin typeface="Arial" panose="020B0604020202020204" pitchFamily="34" charset="0"/>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dirty="0"/>
          </a:p>
        </p:txBody>
      </p:sp>
      <p:sp>
        <p:nvSpPr>
          <p:cNvPr id="32" name="Google Shape;32;p8"/>
          <p:cNvSpPr txBox="1">
            <a:spLocks noGrp="1"/>
          </p:cNvSpPr>
          <p:nvPr>
            <p:ph type="body" idx="1"/>
          </p:nvPr>
        </p:nvSpPr>
        <p:spPr>
          <a:xfrm>
            <a:off x="866375" y="1331673"/>
            <a:ext cx="2439300" cy="3152700"/>
          </a:xfrm>
          <a:prstGeom prst="rect">
            <a:avLst/>
          </a:prstGeom>
        </p:spPr>
        <p:txBody>
          <a:bodyPr spcFirstLastPara="1" wrap="square" lIns="91425" tIns="91425" rIns="91425" bIns="91425" anchor="t" anchorCtr="0">
            <a:noAutofit/>
          </a:bodyPr>
          <a:lstStyle>
            <a:lvl1pPr marL="457200" lvl="0" indent="-330200" rtl="0">
              <a:lnSpc>
                <a:spcPct val="120000"/>
              </a:lnSpc>
              <a:spcBef>
                <a:spcPts val="0"/>
              </a:spcBef>
              <a:spcAft>
                <a:spcPts val="0"/>
              </a:spcAft>
              <a:buSzPts val="1600"/>
              <a:buChar char="✗"/>
              <a:defRPr sz="1600"/>
            </a:lvl1pPr>
            <a:lvl2pPr marL="914400" lvl="1" indent="-330200" rtl="0">
              <a:lnSpc>
                <a:spcPct val="120000"/>
              </a:lnSpc>
              <a:spcBef>
                <a:spcPts val="0"/>
              </a:spcBef>
              <a:spcAft>
                <a:spcPts val="0"/>
              </a:spcAft>
              <a:buSzPts val="1600"/>
              <a:buChar char="✗"/>
              <a:defRPr sz="1600"/>
            </a:lvl2pPr>
            <a:lvl3pPr marL="1371600" lvl="2" indent="-330200" rtl="0">
              <a:lnSpc>
                <a:spcPct val="120000"/>
              </a:lnSpc>
              <a:spcBef>
                <a:spcPts val="0"/>
              </a:spcBef>
              <a:spcAft>
                <a:spcPts val="0"/>
              </a:spcAft>
              <a:buSzPts val="1600"/>
              <a:buChar char="✗"/>
              <a:defRPr sz="1600"/>
            </a:lvl3pPr>
            <a:lvl4pPr marL="1828800" lvl="3" indent="-330200" rtl="0">
              <a:lnSpc>
                <a:spcPct val="120000"/>
              </a:lnSpc>
              <a:spcBef>
                <a:spcPts val="0"/>
              </a:spcBef>
              <a:spcAft>
                <a:spcPts val="0"/>
              </a:spcAft>
              <a:buSzPts val="1600"/>
              <a:buChar char="✗"/>
              <a:defRPr sz="1600"/>
            </a:lvl4pPr>
            <a:lvl5pPr marL="2286000" lvl="4" indent="-330200" rtl="0">
              <a:lnSpc>
                <a:spcPct val="120000"/>
              </a:lnSpc>
              <a:spcBef>
                <a:spcPts val="0"/>
              </a:spcBef>
              <a:spcAft>
                <a:spcPts val="0"/>
              </a:spcAft>
              <a:buSzPts val="1600"/>
              <a:buChar char="✗"/>
              <a:defRPr sz="1600"/>
            </a:lvl5pPr>
            <a:lvl6pPr marL="2743200" lvl="5" indent="-330200" rtl="0">
              <a:lnSpc>
                <a:spcPct val="120000"/>
              </a:lnSpc>
              <a:spcBef>
                <a:spcPts val="0"/>
              </a:spcBef>
              <a:spcAft>
                <a:spcPts val="0"/>
              </a:spcAft>
              <a:buSzPts val="1600"/>
              <a:buChar char="✗"/>
              <a:defRPr sz="1600"/>
            </a:lvl6pPr>
            <a:lvl7pPr marL="3200400" lvl="6" indent="-330200" rtl="0">
              <a:lnSpc>
                <a:spcPct val="120000"/>
              </a:lnSpc>
              <a:spcBef>
                <a:spcPts val="0"/>
              </a:spcBef>
              <a:spcAft>
                <a:spcPts val="0"/>
              </a:spcAft>
              <a:buSzPts val="1600"/>
              <a:buChar char="✗"/>
              <a:defRPr sz="1600"/>
            </a:lvl7pPr>
            <a:lvl8pPr marL="3657600" lvl="7" indent="-330200" rtl="0">
              <a:lnSpc>
                <a:spcPct val="120000"/>
              </a:lnSpc>
              <a:spcBef>
                <a:spcPts val="0"/>
              </a:spcBef>
              <a:spcAft>
                <a:spcPts val="0"/>
              </a:spcAft>
              <a:buSzPts val="1600"/>
              <a:buChar char="✗"/>
              <a:defRPr sz="1600"/>
            </a:lvl8pPr>
            <a:lvl9pPr marL="4114800" lvl="8" indent="-330200" rtl="0">
              <a:lnSpc>
                <a:spcPct val="120000"/>
              </a:lnSpc>
              <a:spcBef>
                <a:spcPts val="0"/>
              </a:spcBef>
              <a:spcAft>
                <a:spcPts val="0"/>
              </a:spcAft>
              <a:buSzPts val="1600"/>
              <a:buChar char="✗"/>
              <a:defRPr sz="1600"/>
            </a:lvl9pPr>
          </a:lstStyle>
          <a:p>
            <a:endParaRPr/>
          </a:p>
        </p:txBody>
      </p:sp>
      <p:sp>
        <p:nvSpPr>
          <p:cNvPr id="33" name="Google Shape;33;p8"/>
          <p:cNvSpPr txBox="1">
            <a:spLocks noGrp="1"/>
          </p:cNvSpPr>
          <p:nvPr>
            <p:ph type="body" idx="2"/>
          </p:nvPr>
        </p:nvSpPr>
        <p:spPr>
          <a:xfrm>
            <a:off x="3430687" y="1331673"/>
            <a:ext cx="2439300" cy="3152700"/>
          </a:xfrm>
          <a:prstGeom prst="rect">
            <a:avLst/>
          </a:prstGeom>
        </p:spPr>
        <p:txBody>
          <a:bodyPr spcFirstLastPara="1" wrap="square" lIns="91425" tIns="91425" rIns="91425" bIns="91425" anchor="t" anchorCtr="0">
            <a:noAutofit/>
          </a:bodyPr>
          <a:lstStyle>
            <a:lvl1pPr marL="457200" lvl="0" indent="-330200" rtl="0">
              <a:lnSpc>
                <a:spcPct val="120000"/>
              </a:lnSpc>
              <a:spcBef>
                <a:spcPts val="0"/>
              </a:spcBef>
              <a:spcAft>
                <a:spcPts val="0"/>
              </a:spcAft>
              <a:buSzPts val="1600"/>
              <a:buChar char="✗"/>
              <a:defRPr sz="1600"/>
            </a:lvl1pPr>
            <a:lvl2pPr marL="914400" lvl="1" indent="-330200" rtl="0">
              <a:lnSpc>
                <a:spcPct val="120000"/>
              </a:lnSpc>
              <a:spcBef>
                <a:spcPts val="0"/>
              </a:spcBef>
              <a:spcAft>
                <a:spcPts val="0"/>
              </a:spcAft>
              <a:buSzPts val="1600"/>
              <a:buChar char="✗"/>
              <a:defRPr sz="1600"/>
            </a:lvl2pPr>
            <a:lvl3pPr marL="1371600" lvl="2" indent="-330200" rtl="0">
              <a:lnSpc>
                <a:spcPct val="120000"/>
              </a:lnSpc>
              <a:spcBef>
                <a:spcPts val="0"/>
              </a:spcBef>
              <a:spcAft>
                <a:spcPts val="0"/>
              </a:spcAft>
              <a:buSzPts val="1600"/>
              <a:buChar char="✗"/>
              <a:defRPr sz="1600"/>
            </a:lvl3pPr>
            <a:lvl4pPr marL="1828800" lvl="3" indent="-330200" rtl="0">
              <a:lnSpc>
                <a:spcPct val="120000"/>
              </a:lnSpc>
              <a:spcBef>
                <a:spcPts val="0"/>
              </a:spcBef>
              <a:spcAft>
                <a:spcPts val="0"/>
              </a:spcAft>
              <a:buSzPts val="1600"/>
              <a:buChar char="✗"/>
              <a:defRPr sz="1600"/>
            </a:lvl4pPr>
            <a:lvl5pPr marL="2286000" lvl="4" indent="-330200" rtl="0">
              <a:lnSpc>
                <a:spcPct val="120000"/>
              </a:lnSpc>
              <a:spcBef>
                <a:spcPts val="0"/>
              </a:spcBef>
              <a:spcAft>
                <a:spcPts val="0"/>
              </a:spcAft>
              <a:buSzPts val="1600"/>
              <a:buChar char="✗"/>
              <a:defRPr sz="1600"/>
            </a:lvl5pPr>
            <a:lvl6pPr marL="2743200" lvl="5" indent="-330200" rtl="0">
              <a:lnSpc>
                <a:spcPct val="120000"/>
              </a:lnSpc>
              <a:spcBef>
                <a:spcPts val="0"/>
              </a:spcBef>
              <a:spcAft>
                <a:spcPts val="0"/>
              </a:spcAft>
              <a:buSzPts val="1600"/>
              <a:buChar char="✗"/>
              <a:defRPr sz="1600"/>
            </a:lvl6pPr>
            <a:lvl7pPr marL="3200400" lvl="6" indent="-330200" rtl="0">
              <a:lnSpc>
                <a:spcPct val="120000"/>
              </a:lnSpc>
              <a:spcBef>
                <a:spcPts val="0"/>
              </a:spcBef>
              <a:spcAft>
                <a:spcPts val="0"/>
              </a:spcAft>
              <a:buSzPts val="1600"/>
              <a:buChar char="✗"/>
              <a:defRPr sz="1600"/>
            </a:lvl7pPr>
            <a:lvl8pPr marL="3657600" lvl="7" indent="-330200" rtl="0">
              <a:lnSpc>
                <a:spcPct val="120000"/>
              </a:lnSpc>
              <a:spcBef>
                <a:spcPts val="0"/>
              </a:spcBef>
              <a:spcAft>
                <a:spcPts val="0"/>
              </a:spcAft>
              <a:buSzPts val="1600"/>
              <a:buChar char="✗"/>
              <a:defRPr sz="1600"/>
            </a:lvl8pPr>
            <a:lvl9pPr marL="4114800" lvl="8" indent="-330200" rtl="0">
              <a:lnSpc>
                <a:spcPct val="120000"/>
              </a:lnSpc>
              <a:spcBef>
                <a:spcPts val="0"/>
              </a:spcBef>
              <a:spcAft>
                <a:spcPts val="0"/>
              </a:spcAft>
              <a:buSzPts val="1600"/>
              <a:buChar char="✗"/>
              <a:defRPr sz="1600"/>
            </a:lvl9pPr>
          </a:lstStyle>
          <a:p>
            <a:endParaRPr/>
          </a:p>
        </p:txBody>
      </p:sp>
      <p:sp>
        <p:nvSpPr>
          <p:cNvPr id="34" name="Google Shape;34;p8"/>
          <p:cNvSpPr txBox="1">
            <a:spLocks noGrp="1"/>
          </p:cNvSpPr>
          <p:nvPr>
            <p:ph type="body" idx="3"/>
          </p:nvPr>
        </p:nvSpPr>
        <p:spPr>
          <a:xfrm>
            <a:off x="5994999" y="1331673"/>
            <a:ext cx="2439300" cy="3152700"/>
          </a:xfrm>
          <a:prstGeom prst="rect">
            <a:avLst/>
          </a:prstGeom>
        </p:spPr>
        <p:txBody>
          <a:bodyPr spcFirstLastPara="1" wrap="square" lIns="91425" tIns="91425" rIns="91425" bIns="91425" anchor="t" anchorCtr="0">
            <a:noAutofit/>
          </a:bodyPr>
          <a:lstStyle>
            <a:lvl1pPr marL="457200" lvl="0" indent="-330200" rtl="0">
              <a:lnSpc>
                <a:spcPct val="120000"/>
              </a:lnSpc>
              <a:spcBef>
                <a:spcPts val="0"/>
              </a:spcBef>
              <a:spcAft>
                <a:spcPts val="0"/>
              </a:spcAft>
              <a:buSzPts val="1600"/>
              <a:buChar char="✗"/>
              <a:defRPr sz="1600"/>
            </a:lvl1pPr>
            <a:lvl2pPr marL="914400" lvl="1" indent="-330200" rtl="0">
              <a:lnSpc>
                <a:spcPct val="120000"/>
              </a:lnSpc>
              <a:spcBef>
                <a:spcPts val="0"/>
              </a:spcBef>
              <a:spcAft>
                <a:spcPts val="0"/>
              </a:spcAft>
              <a:buSzPts val="1600"/>
              <a:buChar char="✗"/>
              <a:defRPr sz="1600"/>
            </a:lvl2pPr>
            <a:lvl3pPr marL="1371600" lvl="2" indent="-330200" rtl="0">
              <a:lnSpc>
                <a:spcPct val="120000"/>
              </a:lnSpc>
              <a:spcBef>
                <a:spcPts val="0"/>
              </a:spcBef>
              <a:spcAft>
                <a:spcPts val="0"/>
              </a:spcAft>
              <a:buSzPts val="1600"/>
              <a:buChar char="✗"/>
              <a:defRPr sz="1600"/>
            </a:lvl3pPr>
            <a:lvl4pPr marL="1828800" lvl="3" indent="-330200" rtl="0">
              <a:lnSpc>
                <a:spcPct val="120000"/>
              </a:lnSpc>
              <a:spcBef>
                <a:spcPts val="0"/>
              </a:spcBef>
              <a:spcAft>
                <a:spcPts val="0"/>
              </a:spcAft>
              <a:buSzPts val="1600"/>
              <a:buChar char="✗"/>
              <a:defRPr sz="1600"/>
            </a:lvl4pPr>
            <a:lvl5pPr marL="2286000" lvl="4" indent="-330200" rtl="0">
              <a:lnSpc>
                <a:spcPct val="120000"/>
              </a:lnSpc>
              <a:spcBef>
                <a:spcPts val="0"/>
              </a:spcBef>
              <a:spcAft>
                <a:spcPts val="0"/>
              </a:spcAft>
              <a:buSzPts val="1600"/>
              <a:buChar char="✗"/>
              <a:defRPr sz="1600"/>
            </a:lvl5pPr>
            <a:lvl6pPr marL="2743200" lvl="5" indent="-330200" rtl="0">
              <a:lnSpc>
                <a:spcPct val="120000"/>
              </a:lnSpc>
              <a:spcBef>
                <a:spcPts val="0"/>
              </a:spcBef>
              <a:spcAft>
                <a:spcPts val="0"/>
              </a:spcAft>
              <a:buSzPts val="1600"/>
              <a:buChar char="✗"/>
              <a:defRPr sz="1600"/>
            </a:lvl6pPr>
            <a:lvl7pPr marL="3200400" lvl="6" indent="-330200" rtl="0">
              <a:lnSpc>
                <a:spcPct val="120000"/>
              </a:lnSpc>
              <a:spcBef>
                <a:spcPts val="0"/>
              </a:spcBef>
              <a:spcAft>
                <a:spcPts val="0"/>
              </a:spcAft>
              <a:buSzPts val="1600"/>
              <a:buChar char="✗"/>
              <a:defRPr sz="1600"/>
            </a:lvl7pPr>
            <a:lvl8pPr marL="3657600" lvl="7" indent="-330200" rtl="0">
              <a:lnSpc>
                <a:spcPct val="120000"/>
              </a:lnSpc>
              <a:spcBef>
                <a:spcPts val="0"/>
              </a:spcBef>
              <a:spcAft>
                <a:spcPts val="0"/>
              </a:spcAft>
              <a:buSzPts val="1600"/>
              <a:buChar char="✗"/>
              <a:defRPr sz="1600"/>
            </a:lvl8pPr>
            <a:lvl9pPr marL="4114800" lvl="8" indent="-330200" rtl="0">
              <a:lnSpc>
                <a:spcPct val="120000"/>
              </a:lnSpc>
              <a:spcBef>
                <a:spcPts val="0"/>
              </a:spcBef>
              <a:spcAft>
                <a:spcPts val="0"/>
              </a:spcAft>
              <a:buSzPts val="1600"/>
              <a:buChar char="✗"/>
              <a:defRPr sz="1600"/>
            </a:lvl9pPr>
          </a:lstStyle>
          <a:p>
            <a:endParaRPr/>
          </a:p>
        </p:txBody>
      </p:sp>
      <p:sp>
        <p:nvSpPr>
          <p:cNvPr id="35" name="Google Shape;35;p8"/>
          <p:cNvSpPr txBox="1">
            <a:spLocks noGrp="1"/>
          </p:cNvSpPr>
          <p:nvPr>
            <p:ph type="sldNum" idx="12"/>
          </p:nvPr>
        </p:nvSpPr>
        <p:spPr>
          <a:xfrm>
            <a:off x="8716025" y="4676375"/>
            <a:ext cx="428100" cy="467100"/>
          </a:xfrm>
          <a:prstGeom prst="rect">
            <a:avLst/>
          </a:prstGeom>
        </p:spPr>
        <p:txBody>
          <a:bodyPr spcFirstLastPara="1" wrap="square" lIns="91425" tIns="91425" rIns="91425" bIns="91425" anchor="ctr" anchorCtr="0">
            <a:no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postit">
  <p:cSld name="BLANK_1">
    <p:bg>
      <p:bgPr>
        <a:blipFill>
          <a:blip r:embed="rId2">
            <a:alphaModFix/>
          </a:blip>
          <a:stretch>
            <a:fillRect/>
          </a:stretch>
        </a:blipFill>
        <a:effectLst/>
      </p:bgPr>
    </p:bg>
    <p:spTree>
      <p:nvGrpSpPr>
        <p:cNvPr id="1" name="Shape 44"/>
        <p:cNvGrpSpPr/>
        <p:nvPr/>
      </p:nvGrpSpPr>
      <p:grpSpPr>
        <a:xfrm>
          <a:off x="0" y="0"/>
          <a:ext cx="0" cy="0"/>
          <a:chOff x="0" y="0"/>
          <a:chExt cx="0" cy="0"/>
        </a:xfrm>
      </p:grpSpPr>
      <p:sp>
        <p:nvSpPr>
          <p:cNvPr id="45" name="Google Shape;45;p12"/>
          <p:cNvSpPr txBox="1">
            <a:spLocks noGrp="1"/>
          </p:cNvSpPr>
          <p:nvPr>
            <p:ph type="sldNum" idx="12"/>
          </p:nvPr>
        </p:nvSpPr>
        <p:spPr>
          <a:xfrm>
            <a:off x="8716025" y="4676375"/>
            <a:ext cx="428100" cy="467100"/>
          </a:xfrm>
          <a:prstGeom prst="rect">
            <a:avLst/>
          </a:prstGeom>
        </p:spPr>
        <p:txBody>
          <a:bodyPr spcFirstLastPara="1" wrap="square" lIns="91425" tIns="91425" rIns="91425" bIns="91425" anchor="ctr" anchorCtr="0">
            <a:noAutofit/>
          </a:bodyPr>
          <a:lstStyle>
            <a:lvl1pPr lvl="0" rtl="0">
              <a:buNone/>
              <a:defRPr b="0" i="0"/>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big postit">
  <p:cSld name="BLANK_1_2">
    <p:bg>
      <p:bgPr>
        <a:blipFill>
          <a:blip r:embed="rId2">
            <a:alphaModFix/>
          </a:blip>
          <a:stretch>
            <a:fillRect/>
          </a:stretch>
        </a:blipFill>
        <a:effectLst/>
      </p:bgPr>
    </p:bg>
    <p:spTree>
      <p:nvGrpSpPr>
        <p:cNvPr id="1" name="Shape 46"/>
        <p:cNvGrpSpPr/>
        <p:nvPr/>
      </p:nvGrpSpPr>
      <p:grpSpPr>
        <a:xfrm>
          <a:off x="0" y="0"/>
          <a:ext cx="0" cy="0"/>
          <a:chOff x="0" y="0"/>
          <a:chExt cx="0" cy="0"/>
        </a:xfrm>
      </p:grpSpPr>
      <p:sp>
        <p:nvSpPr>
          <p:cNvPr id="47" name="Google Shape;47;p13"/>
          <p:cNvSpPr txBox="1">
            <a:spLocks noGrp="1"/>
          </p:cNvSpPr>
          <p:nvPr>
            <p:ph type="sldNum" idx="12"/>
          </p:nvPr>
        </p:nvSpPr>
        <p:spPr>
          <a:xfrm>
            <a:off x="8716025" y="4676375"/>
            <a:ext cx="428100" cy="467100"/>
          </a:xfrm>
          <a:prstGeom prst="rect">
            <a:avLst/>
          </a:prstGeom>
        </p:spPr>
        <p:txBody>
          <a:bodyPr spcFirstLastPara="1" wrap="square" lIns="91425" tIns="91425" rIns="91425" bIns="91425" anchor="ctr" anchorCtr="0">
            <a:noAutofit/>
          </a:bodyPr>
          <a:lstStyle>
            <a:lvl1pPr lvl="0" rtl="0">
              <a:buNone/>
              <a:defRPr b="0" i="0"/>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p:cSld name="BLANK_1_2_1">
    <p:bg>
      <p:bgPr>
        <a:blipFill>
          <a:blip r:embed="rId2">
            <a:alphaModFix/>
          </a:blip>
          <a:stretch>
            <a:fillRect/>
          </a:stretch>
        </a:blipFill>
        <a:effectLst/>
      </p:bgPr>
    </p:bg>
    <p:spTree>
      <p:nvGrpSpPr>
        <p:cNvPr id="1" name="Shape 48"/>
        <p:cNvGrpSpPr/>
        <p:nvPr/>
      </p:nvGrpSpPr>
      <p:grpSpPr>
        <a:xfrm>
          <a:off x="0" y="0"/>
          <a:ext cx="0" cy="0"/>
          <a:chOff x="0" y="0"/>
          <a:chExt cx="0" cy="0"/>
        </a:xfrm>
      </p:grpSpPr>
      <p:sp>
        <p:nvSpPr>
          <p:cNvPr id="49" name="Google Shape;49;p14"/>
          <p:cNvSpPr txBox="1">
            <a:spLocks noGrp="1"/>
          </p:cNvSpPr>
          <p:nvPr>
            <p:ph type="sldNum" idx="12"/>
          </p:nvPr>
        </p:nvSpPr>
        <p:spPr>
          <a:xfrm>
            <a:off x="8716025" y="4676375"/>
            <a:ext cx="428100" cy="467100"/>
          </a:xfrm>
          <a:prstGeom prst="rect">
            <a:avLst/>
          </a:prstGeom>
        </p:spPr>
        <p:txBody>
          <a:bodyPr spcFirstLastPara="1" wrap="square" lIns="91425" tIns="91425" rIns="91425" bIns="91425" anchor="ctr" anchorCtr="0">
            <a:noAutofit/>
          </a:bodyPr>
          <a:lstStyle>
            <a:lvl1pPr lvl="0" rtl="0">
              <a:buNone/>
              <a:defRPr b="0" i="0"/>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866375" y="358385"/>
            <a:ext cx="5626200" cy="8574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Clr>
                <a:srgbClr val="434343"/>
              </a:buClr>
              <a:buSzPts val="2800"/>
              <a:buFont typeface="Inconsolata"/>
              <a:buNone/>
              <a:defRPr sz="2800">
                <a:solidFill>
                  <a:srgbClr val="434343"/>
                </a:solidFill>
                <a:latin typeface="Inconsolata"/>
                <a:ea typeface="Inconsolata"/>
                <a:cs typeface="Inconsolata"/>
                <a:sym typeface="Inconsolata"/>
              </a:defRPr>
            </a:lvl1pPr>
            <a:lvl2pPr lvl="1">
              <a:spcBef>
                <a:spcPts val="0"/>
              </a:spcBef>
              <a:spcAft>
                <a:spcPts val="0"/>
              </a:spcAft>
              <a:buClr>
                <a:srgbClr val="434343"/>
              </a:buClr>
              <a:buSzPts val="2800"/>
              <a:buFont typeface="Inconsolata"/>
              <a:buNone/>
              <a:defRPr sz="2800">
                <a:solidFill>
                  <a:srgbClr val="434343"/>
                </a:solidFill>
                <a:latin typeface="Inconsolata"/>
                <a:ea typeface="Inconsolata"/>
                <a:cs typeface="Inconsolata"/>
                <a:sym typeface="Inconsolata"/>
              </a:defRPr>
            </a:lvl2pPr>
            <a:lvl3pPr lvl="2">
              <a:spcBef>
                <a:spcPts val="0"/>
              </a:spcBef>
              <a:spcAft>
                <a:spcPts val="0"/>
              </a:spcAft>
              <a:buClr>
                <a:srgbClr val="434343"/>
              </a:buClr>
              <a:buSzPts val="2800"/>
              <a:buFont typeface="Inconsolata"/>
              <a:buNone/>
              <a:defRPr sz="2800">
                <a:solidFill>
                  <a:srgbClr val="434343"/>
                </a:solidFill>
                <a:latin typeface="Inconsolata"/>
                <a:ea typeface="Inconsolata"/>
                <a:cs typeface="Inconsolata"/>
                <a:sym typeface="Inconsolata"/>
              </a:defRPr>
            </a:lvl3pPr>
            <a:lvl4pPr lvl="3">
              <a:spcBef>
                <a:spcPts val="0"/>
              </a:spcBef>
              <a:spcAft>
                <a:spcPts val="0"/>
              </a:spcAft>
              <a:buClr>
                <a:srgbClr val="434343"/>
              </a:buClr>
              <a:buSzPts val="2800"/>
              <a:buFont typeface="Inconsolata"/>
              <a:buNone/>
              <a:defRPr sz="2800">
                <a:solidFill>
                  <a:srgbClr val="434343"/>
                </a:solidFill>
                <a:latin typeface="Inconsolata"/>
                <a:ea typeface="Inconsolata"/>
                <a:cs typeface="Inconsolata"/>
                <a:sym typeface="Inconsolata"/>
              </a:defRPr>
            </a:lvl4pPr>
            <a:lvl5pPr lvl="4">
              <a:spcBef>
                <a:spcPts val="0"/>
              </a:spcBef>
              <a:spcAft>
                <a:spcPts val="0"/>
              </a:spcAft>
              <a:buClr>
                <a:srgbClr val="434343"/>
              </a:buClr>
              <a:buSzPts val="2800"/>
              <a:buFont typeface="Inconsolata"/>
              <a:buNone/>
              <a:defRPr sz="2800">
                <a:solidFill>
                  <a:srgbClr val="434343"/>
                </a:solidFill>
                <a:latin typeface="Inconsolata"/>
                <a:ea typeface="Inconsolata"/>
                <a:cs typeface="Inconsolata"/>
                <a:sym typeface="Inconsolata"/>
              </a:defRPr>
            </a:lvl5pPr>
            <a:lvl6pPr lvl="5">
              <a:spcBef>
                <a:spcPts val="0"/>
              </a:spcBef>
              <a:spcAft>
                <a:spcPts val="0"/>
              </a:spcAft>
              <a:buClr>
                <a:srgbClr val="434343"/>
              </a:buClr>
              <a:buSzPts val="2800"/>
              <a:buFont typeface="Inconsolata"/>
              <a:buNone/>
              <a:defRPr sz="2800">
                <a:solidFill>
                  <a:srgbClr val="434343"/>
                </a:solidFill>
                <a:latin typeface="Inconsolata"/>
                <a:ea typeface="Inconsolata"/>
                <a:cs typeface="Inconsolata"/>
                <a:sym typeface="Inconsolata"/>
              </a:defRPr>
            </a:lvl6pPr>
            <a:lvl7pPr lvl="6">
              <a:spcBef>
                <a:spcPts val="0"/>
              </a:spcBef>
              <a:spcAft>
                <a:spcPts val="0"/>
              </a:spcAft>
              <a:buClr>
                <a:srgbClr val="434343"/>
              </a:buClr>
              <a:buSzPts val="2800"/>
              <a:buFont typeface="Inconsolata"/>
              <a:buNone/>
              <a:defRPr sz="2800">
                <a:solidFill>
                  <a:srgbClr val="434343"/>
                </a:solidFill>
                <a:latin typeface="Inconsolata"/>
                <a:ea typeface="Inconsolata"/>
                <a:cs typeface="Inconsolata"/>
                <a:sym typeface="Inconsolata"/>
              </a:defRPr>
            </a:lvl7pPr>
            <a:lvl8pPr lvl="7">
              <a:spcBef>
                <a:spcPts val="0"/>
              </a:spcBef>
              <a:spcAft>
                <a:spcPts val="0"/>
              </a:spcAft>
              <a:buClr>
                <a:srgbClr val="434343"/>
              </a:buClr>
              <a:buSzPts val="2800"/>
              <a:buFont typeface="Inconsolata"/>
              <a:buNone/>
              <a:defRPr sz="2800">
                <a:solidFill>
                  <a:srgbClr val="434343"/>
                </a:solidFill>
                <a:latin typeface="Inconsolata"/>
                <a:ea typeface="Inconsolata"/>
                <a:cs typeface="Inconsolata"/>
                <a:sym typeface="Inconsolata"/>
              </a:defRPr>
            </a:lvl8pPr>
            <a:lvl9pPr lvl="8">
              <a:spcBef>
                <a:spcPts val="0"/>
              </a:spcBef>
              <a:spcAft>
                <a:spcPts val="0"/>
              </a:spcAft>
              <a:buClr>
                <a:srgbClr val="434343"/>
              </a:buClr>
              <a:buSzPts val="2800"/>
              <a:buFont typeface="Inconsolata"/>
              <a:buNone/>
              <a:defRPr sz="2800">
                <a:solidFill>
                  <a:srgbClr val="434343"/>
                </a:solidFill>
                <a:latin typeface="Inconsolata"/>
                <a:ea typeface="Inconsolata"/>
                <a:cs typeface="Inconsolata"/>
                <a:sym typeface="Inconsolata"/>
              </a:defRPr>
            </a:lvl9pPr>
          </a:lstStyle>
          <a:p>
            <a:endParaRPr dirty="0"/>
          </a:p>
        </p:txBody>
      </p:sp>
      <p:sp>
        <p:nvSpPr>
          <p:cNvPr id="7" name="Google Shape;7;p1"/>
          <p:cNvSpPr txBox="1">
            <a:spLocks noGrp="1"/>
          </p:cNvSpPr>
          <p:nvPr>
            <p:ph type="body" idx="1"/>
          </p:nvPr>
        </p:nvSpPr>
        <p:spPr>
          <a:xfrm>
            <a:off x="866375" y="1304543"/>
            <a:ext cx="5626200" cy="3063000"/>
          </a:xfrm>
          <a:prstGeom prst="rect">
            <a:avLst/>
          </a:prstGeom>
          <a:noFill/>
          <a:ln>
            <a:noFill/>
          </a:ln>
        </p:spPr>
        <p:txBody>
          <a:bodyPr spcFirstLastPara="1" wrap="square" lIns="91425" tIns="91425" rIns="91425" bIns="91425" anchor="t" anchorCtr="0">
            <a:noAutofit/>
          </a:bodyPr>
          <a:lstStyle>
            <a:lvl1pPr marL="457200" lvl="0" indent="-317500">
              <a:lnSpc>
                <a:spcPct val="106000"/>
              </a:lnSpc>
              <a:spcBef>
                <a:spcPts val="0"/>
              </a:spcBef>
              <a:spcAft>
                <a:spcPts val="0"/>
              </a:spcAft>
              <a:buClr>
                <a:srgbClr val="0B5394"/>
              </a:buClr>
              <a:buSzPts val="1400"/>
              <a:buFont typeface="Pangolin"/>
              <a:buChar char="✗"/>
              <a:defRPr sz="1800">
                <a:solidFill>
                  <a:srgbClr val="0B5394"/>
                </a:solidFill>
                <a:latin typeface="Pangolin"/>
                <a:ea typeface="Pangolin"/>
                <a:cs typeface="Pangolin"/>
                <a:sym typeface="Pangolin"/>
              </a:defRPr>
            </a:lvl1pPr>
            <a:lvl2pPr marL="914400" lvl="1" indent="-317500">
              <a:lnSpc>
                <a:spcPct val="106000"/>
              </a:lnSpc>
              <a:spcBef>
                <a:spcPts val="0"/>
              </a:spcBef>
              <a:spcAft>
                <a:spcPts val="0"/>
              </a:spcAft>
              <a:buClr>
                <a:srgbClr val="0B5394"/>
              </a:buClr>
              <a:buSzPts val="1400"/>
              <a:buFont typeface="Pangolin"/>
              <a:buChar char="✗"/>
              <a:defRPr sz="1800">
                <a:solidFill>
                  <a:srgbClr val="0B5394"/>
                </a:solidFill>
                <a:latin typeface="Pangolin"/>
                <a:ea typeface="Pangolin"/>
                <a:cs typeface="Pangolin"/>
                <a:sym typeface="Pangolin"/>
              </a:defRPr>
            </a:lvl2pPr>
            <a:lvl3pPr marL="1371600" lvl="2" indent="-317500">
              <a:lnSpc>
                <a:spcPct val="106000"/>
              </a:lnSpc>
              <a:spcBef>
                <a:spcPts val="0"/>
              </a:spcBef>
              <a:spcAft>
                <a:spcPts val="0"/>
              </a:spcAft>
              <a:buClr>
                <a:srgbClr val="0B5394"/>
              </a:buClr>
              <a:buSzPts val="1400"/>
              <a:buFont typeface="Pangolin"/>
              <a:buChar char="✗"/>
              <a:defRPr sz="1800">
                <a:solidFill>
                  <a:srgbClr val="0B5394"/>
                </a:solidFill>
                <a:latin typeface="Pangolin"/>
                <a:ea typeface="Pangolin"/>
                <a:cs typeface="Pangolin"/>
                <a:sym typeface="Pangolin"/>
              </a:defRPr>
            </a:lvl3pPr>
            <a:lvl4pPr marL="1828800" lvl="3" indent="-317500">
              <a:lnSpc>
                <a:spcPct val="106000"/>
              </a:lnSpc>
              <a:spcBef>
                <a:spcPts val="0"/>
              </a:spcBef>
              <a:spcAft>
                <a:spcPts val="0"/>
              </a:spcAft>
              <a:buClr>
                <a:srgbClr val="0B5394"/>
              </a:buClr>
              <a:buSzPts val="1400"/>
              <a:buFont typeface="Pangolin"/>
              <a:buChar char="✗"/>
              <a:defRPr sz="1800">
                <a:solidFill>
                  <a:srgbClr val="0B5394"/>
                </a:solidFill>
                <a:latin typeface="Pangolin"/>
                <a:ea typeface="Pangolin"/>
                <a:cs typeface="Pangolin"/>
                <a:sym typeface="Pangolin"/>
              </a:defRPr>
            </a:lvl4pPr>
            <a:lvl5pPr marL="2286000" lvl="4" indent="-342900">
              <a:lnSpc>
                <a:spcPct val="106000"/>
              </a:lnSpc>
              <a:spcBef>
                <a:spcPts val="0"/>
              </a:spcBef>
              <a:spcAft>
                <a:spcPts val="0"/>
              </a:spcAft>
              <a:buClr>
                <a:srgbClr val="0B5394"/>
              </a:buClr>
              <a:buSzPts val="1800"/>
              <a:buFont typeface="Pangolin"/>
              <a:buChar char="✗"/>
              <a:defRPr sz="1800">
                <a:solidFill>
                  <a:srgbClr val="0B5394"/>
                </a:solidFill>
                <a:latin typeface="Pangolin"/>
                <a:ea typeface="Pangolin"/>
                <a:cs typeface="Pangolin"/>
                <a:sym typeface="Pangolin"/>
              </a:defRPr>
            </a:lvl5pPr>
            <a:lvl6pPr marL="2743200" lvl="5" indent="-342900">
              <a:lnSpc>
                <a:spcPct val="106000"/>
              </a:lnSpc>
              <a:spcBef>
                <a:spcPts val="0"/>
              </a:spcBef>
              <a:spcAft>
                <a:spcPts val="0"/>
              </a:spcAft>
              <a:buClr>
                <a:srgbClr val="0B5394"/>
              </a:buClr>
              <a:buSzPts val="1800"/>
              <a:buFont typeface="Pangolin"/>
              <a:buChar char="✗"/>
              <a:defRPr sz="1800">
                <a:solidFill>
                  <a:srgbClr val="0B5394"/>
                </a:solidFill>
                <a:latin typeface="Pangolin"/>
                <a:ea typeface="Pangolin"/>
                <a:cs typeface="Pangolin"/>
                <a:sym typeface="Pangolin"/>
              </a:defRPr>
            </a:lvl6pPr>
            <a:lvl7pPr marL="3200400" lvl="6" indent="-342900">
              <a:lnSpc>
                <a:spcPct val="106000"/>
              </a:lnSpc>
              <a:spcBef>
                <a:spcPts val="0"/>
              </a:spcBef>
              <a:spcAft>
                <a:spcPts val="0"/>
              </a:spcAft>
              <a:buClr>
                <a:srgbClr val="0B5394"/>
              </a:buClr>
              <a:buSzPts val="1800"/>
              <a:buFont typeface="Pangolin"/>
              <a:buChar char="✗"/>
              <a:defRPr sz="1800">
                <a:solidFill>
                  <a:srgbClr val="0B5394"/>
                </a:solidFill>
                <a:latin typeface="Pangolin"/>
                <a:ea typeface="Pangolin"/>
                <a:cs typeface="Pangolin"/>
                <a:sym typeface="Pangolin"/>
              </a:defRPr>
            </a:lvl7pPr>
            <a:lvl8pPr marL="3657600" lvl="7" indent="-342900">
              <a:lnSpc>
                <a:spcPct val="106000"/>
              </a:lnSpc>
              <a:spcBef>
                <a:spcPts val="0"/>
              </a:spcBef>
              <a:spcAft>
                <a:spcPts val="0"/>
              </a:spcAft>
              <a:buClr>
                <a:srgbClr val="0B5394"/>
              </a:buClr>
              <a:buSzPts val="1800"/>
              <a:buFont typeface="Pangolin"/>
              <a:buChar char="✗"/>
              <a:defRPr sz="1800">
                <a:solidFill>
                  <a:srgbClr val="0B5394"/>
                </a:solidFill>
                <a:latin typeface="Pangolin"/>
                <a:ea typeface="Pangolin"/>
                <a:cs typeface="Pangolin"/>
                <a:sym typeface="Pangolin"/>
              </a:defRPr>
            </a:lvl8pPr>
            <a:lvl9pPr marL="4114800" lvl="8" indent="-342900">
              <a:lnSpc>
                <a:spcPct val="106000"/>
              </a:lnSpc>
              <a:spcBef>
                <a:spcPts val="0"/>
              </a:spcBef>
              <a:spcAft>
                <a:spcPts val="0"/>
              </a:spcAft>
              <a:buClr>
                <a:srgbClr val="0B5394"/>
              </a:buClr>
              <a:buSzPts val="1800"/>
              <a:buFont typeface="Pangolin"/>
              <a:buChar char="✗"/>
              <a:defRPr sz="1800">
                <a:solidFill>
                  <a:srgbClr val="0B5394"/>
                </a:solidFill>
                <a:latin typeface="Pangolin"/>
                <a:ea typeface="Pangolin"/>
                <a:cs typeface="Pangolin"/>
                <a:sym typeface="Pangolin"/>
              </a:defRPr>
            </a:lvl9pPr>
          </a:lstStyle>
          <a:p>
            <a:endParaRPr/>
          </a:p>
        </p:txBody>
      </p:sp>
      <p:sp>
        <p:nvSpPr>
          <p:cNvPr id="8" name="Google Shape;8;p1"/>
          <p:cNvSpPr txBox="1">
            <a:spLocks noGrp="1"/>
          </p:cNvSpPr>
          <p:nvPr>
            <p:ph type="sldNum" idx="12"/>
          </p:nvPr>
        </p:nvSpPr>
        <p:spPr>
          <a:xfrm>
            <a:off x="8716025" y="4676375"/>
            <a:ext cx="428100" cy="467100"/>
          </a:xfrm>
          <a:prstGeom prst="rect">
            <a:avLst/>
          </a:prstGeom>
          <a:noFill/>
          <a:ln>
            <a:noFill/>
          </a:ln>
        </p:spPr>
        <p:txBody>
          <a:bodyPr spcFirstLastPara="1" wrap="square" lIns="91425" tIns="91425" rIns="91425" bIns="91425" anchor="ctr" anchorCtr="0">
            <a:noAutofit/>
          </a:bodyPr>
          <a:lstStyle>
            <a:lvl1pPr lvl="0" algn="ctr">
              <a:buNone/>
              <a:defRPr sz="1300" b="0" i="0">
                <a:solidFill>
                  <a:srgbClr val="7F6000"/>
                </a:solidFill>
                <a:latin typeface="Arial" panose="020B0604020202020204" pitchFamily="34" charset="0"/>
                <a:ea typeface="Helvetica Neue Medium" panose="02000503000000020004" pitchFamily="2" charset="0"/>
                <a:cs typeface="Arial" panose="020B0604020202020204" pitchFamily="34" charset="0"/>
                <a:sym typeface="Inconsolata"/>
              </a:defRPr>
            </a:lvl1pPr>
            <a:lvl2pPr lvl="1" algn="ctr">
              <a:buNone/>
              <a:defRPr sz="1300">
                <a:solidFill>
                  <a:srgbClr val="7F6000"/>
                </a:solidFill>
                <a:latin typeface="Inconsolata"/>
                <a:ea typeface="Inconsolata"/>
                <a:cs typeface="Inconsolata"/>
                <a:sym typeface="Inconsolata"/>
              </a:defRPr>
            </a:lvl2pPr>
            <a:lvl3pPr lvl="2" algn="ctr">
              <a:buNone/>
              <a:defRPr sz="1300">
                <a:solidFill>
                  <a:srgbClr val="7F6000"/>
                </a:solidFill>
                <a:latin typeface="Inconsolata"/>
                <a:ea typeface="Inconsolata"/>
                <a:cs typeface="Inconsolata"/>
                <a:sym typeface="Inconsolata"/>
              </a:defRPr>
            </a:lvl3pPr>
            <a:lvl4pPr lvl="3" algn="ctr">
              <a:buNone/>
              <a:defRPr sz="1300">
                <a:solidFill>
                  <a:srgbClr val="7F6000"/>
                </a:solidFill>
                <a:latin typeface="Inconsolata"/>
                <a:ea typeface="Inconsolata"/>
                <a:cs typeface="Inconsolata"/>
                <a:sym typeface="Inconsolata"/>
              </a:defRPr>
            </a:lvl4pPr>
            <a:lvl5pPr lvl="4" algn="ctr">
              <a:buNone/>
              <a:defRPr sz="1300">
                <a:solidFill>
                  <a:srgbClr val="7F6000"/>
                </a:solidFill>
                <a:latin typeface="Inconsolata"/>
                <a:ea typeface="Inconsolata"/>
                <a:cs typeface="Inconsolata"/>
                <a:sym typeface="Inconsolata"/>
              </a:defRPr>
            </a:lvl5pPr>
            <a:lvl6pPr lvl="5" algn="ctr">
              <a:buNone/>
              <a:defRPr sz="1300">
                <a:solidFill>
                  <a:srgbClr val="7F6000"/>
                </a:solidFill>
                <a:latin typeface="Inconsolata"/>
                <a:ea typeface="Inconsolata"/>
                <a:cs typeface="Inconsolata"/>
                <a:sym typeface="Inconsolata"/>
              </a:defRPr>
            </a:lvl6pPr>
            <a:lvl7pPr lvl="6" algn="ctr">
              <a:buNone/>
              <a:defRPr sz="1300">
                <a:solidFill>
                  <a:srgbClr val="7F6000"/>
                </a:solidFill>
                <a:latin typeface="Inconsolata"/>
                <a:ea typeface="Inconsolata"/>
                <a:cs typeface="Inconsolata"/>
                <a:sym typeface="Inconsolata"/>
              </a:defRPr>
            </a:lvl7pPr>
            <a:lvl8pPr lvl="7" algn="ctr">
              <a:buNone/>
              <a:defRPr sz="1300">
                <a:solidFill>
                  <a:srgbClr val="7F6000"/>
                </a:solidFill>
                <a:latin typeface="Inconsolata"/>
                <a:ea typeface="Inconsolata"/>
                <a:cs typeface="Inconsolata"/>
                <a:sym typeface="Inconsolata"/>
              </a:defRPr>
            </a:lvl8pPr>
            <a:lvl9pPr lvl="8" algn="ctr">
              <a:buNone/>
              <a:defRPr sz="1300">
                <a:solidFill>
                  <a:srgbClr val="7F6000"/>
                </a:solidFill>
                <a:latin typeface="Inconsolata"/>
                <a:ea typeface="Inconsolata"/>
                <a:cs typeface="Inconsolata"/>
                <a:sym typeface="Inconsolata"/>
              </a:defRPr>
            </a:lvl9pPr>
          </a:lstStyle>
          <a:p>
            <a:fld id="{00000000-1234-1234-1234-123412341234}" type="slidenum">
              <a:rPr lang="en" smtClean="0"/>
              <a:pPr/>
              <a:t>‹#›</a:t>
            </a:fld>
            <a:endParaRPr lang="en" dirty="0"/>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3" r:id="rId5"/>
    <p:sldLayoutId id="2147483654" r:id="rId6"/>
    <p:sldLayoutId id="2147483658" r:id="rId7"/>
    <p:sldLayoutId id="2147483659" r:id="rId8"/>
    <p:sldLayoutId id="2147483660" r:id="rId9"/>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1" i="0" u="none" strike="noStrike" cap="none">
          <a:solidFill>
            <a:srgbClr val="000000"/>
          </a:solidFill>
          <a:latin typeface="Helvetica" pitchFamily="2" charset="0"/>
          <a:ea typeface="Helvetica" pitchFamily="2" charset="0"/>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hyperlink" Target="https://yihui.org/knitr/options/" TargetMode="Externa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https://rstudio.com/wp-content/uploads/2015/03/rmarkdown-reference.pdf" TargetMode="Externa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hyperlink" Target="https://cran.r-project.org/web/packages/kableExtra/vignettes/awesome_table_in_html.html" TargetMode="Externa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hyperlink" Target="https://rmarkdown.rstudio.com/gallery.html" TargetMode="External"/><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hyperlink" Target="https://holtzy.github.io/Pimp-my-rmd/" TargetMode="External"/><Relationship Id="rId2" Type="http://schemas.openxmlformats.org/officeDocument/2006/relationships/image" Target="../media/image37.png"/><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3" Type="http://schemas.openxmlformats.org/officeDocument/2006/relationships/hyperlink" Target="https://www.datadreaming.org/post/r-markdown-theme-gallery/" TargetMode="External"/><Relationship Id="rId2" Type="http://schemas.openxmlformats.org/officeDocument/2006/relationships/image" Target="../media/image38.png"/><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3" Type="http://schemas.openxmlformats.org/officeDocument/2006/relationships/hyperlink" Target="https://rmarkdown.rstudio.com/flexdashboard/" TargetMode="External"/><Relationship Id="rId2" Type="http://schemas.openxmlformats.org/officeDocument/2006/relationships/image" Target="../media/image39.png"/><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42.png"/></Relationships>
</file>

<file path=ppt/slides/_rels/slide5.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hyperlink" Target="https://bookdown.org/yihui/rmarkdown/" TargetMode="External"/></Relationships>
</file>

<file path=ppt/slides/_rels/slide50.xml.rels><?xml version="1.0" encoding="UTF-8" standalone="yes"?>
<Relationships xmlns="http://schemas.openxmlformats.org/package/2006/relationships"><Relationship Id="rId3" Type="http://schemas.openxmlformats.org/officeDocument/2006/relationships/hyperlink" Target="http://www.slidescarnival.com/" TargetMode="External"/><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sp>
        <p:nvSpPr>
          <p:cNvPr id="57" name="Google Shape;57;p16"/>
          <p:cNvSpPr txBox="1">
            <a:spLocks noGrp="1"/>
          </p:cNvSpPr>
          <p:nvPr>
            <p:ph type="ctrTitle"/>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R Projects and </a:t>
            </a:r>
            <a:r>
              <a:rPr lang="en" dirty="0" err="1"/>
              <a:t>RMarkdown</a:t>
            </a:r>
            <a:endParaRPr dirty="0"/>
          </a:p>
        </p:txBody>
      </p:sp>
      <p:sp>
        <p:nvSpPr>
          <p:cNvPr id="3" name="TextBox 2">
            <a:extLst>
              <a:ext uri="{FF2B5EF4-FFF2-40B4-BE49-F238E27FC236}">
                <a16:creationId xmlns:a16="http://schemas.microsoft.com/office/drawing/2014/main" id="{9F2D9DD0-20DA-7B4E-9864-05C6F0182C90}"/>
              </a:ext>
            </a:extLst>
          </p:cNvPr>
          <p:cNvSpPr txBox="1"/>
          <p:nvPr/>
        </p:nvSpPr>
        <p:spPr>
          <a:xfrm>
            <a:off x="6189825" y="4576754"/>
            <a:ext cx="2723823" cy="369332"/>
          </a:xfrm>
          <a:prstGeom prst="rect">
            <a:avLst/>
          </a:prstGeom>
          <a:noFill/>
        </p:spPr>
        <p:txBody>
          <a:bodyPr wrap="none" rtlCol="0">
            <a:spAutoFit/>
          </a:bodyPr>
          <a:lstStyle/>
          <a:p>
            <a:r>
              <a:rPr lang="en-US" sz="1800" dirty="0">
                <a:solidFill>
                  <a:schemeClr val="tx1">
                    <a:lumMod val="85000"/>
                    <a:lumOff val="15000"/>
                  </a:schemeClr>
                </a:solidFill>
                <a:latin typeface="Avenir Medium" panose="02000503020000020003" pitchFamily="2" charset="0"/>
              </a:rPr>
              <a:t>Shannon Haymond, PhD</a:t>
            </a:r>
          </a:p>
        </p:txBody>
      </p:sp>
      <p:sp>
        <p:nvSpPr>
          <p:cNvPr id="5" name="Subtitle 4">
            <a:extLst>
              <a:ext uri="{FF2B5EF4-FFF2-40B4-BE49-F238E27FC236}">
                <a16:creationId xmlns:a16="http://schemas.microsoft.com/office/drawing/2014/main" id="{E2F193F1-9E49-B345-8A3D-EEAB5F3A7FC7}"/>
              </a:ext>
            </a:extLst>
          </p:cNvPr>
          <p:cNvSpPr>
            <a:spLocks noGrp="1"/>
          </p:cNvSpPr>
          <p:nvPr>
            <p:ph type="subTitle" idx="1"/>
          </p:nvPr>
        </p:nvSpPr>
        <p:spPr/>
        <p:txBody>
          <a:bodyPr/>
          <a:lstStyle/>
          <a:p>
            <a:r>
              <a:rPr lang="en-US" dirty="0">
                <a:latin typeface="Avenir Book" panose="02000503020000020003" pitchFamily="2" charset="0"/>
              </a:rPr>
              <a:t>AACC University 2020</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2A528E1D-543B-9B44-AE1B-96ACAABB6B1D}"/>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10</a:t>
            </a:fld>
            <a:endParaRPr lang="en" dirty="0"/>
          </a:p>
        </p:txBody>
      </p:sp>
      <p:sp>
        <p:nvSpPr>
          <p:cNvPr id="7" name="Title 6">
            <a:extLst>
              <a:ext uri="{FF2B5EF4-FFF2-40B4-BE49-F238E27FC236}">
                <a16:creationId xmlns:a16="http://schemas.microsoft.com/office/drawing/2014/main" id="{09D255FE-708A-ED4D-8CF5-FD1BBF487989}"/>
              </a:ext>
            </a:extLst>
          </p:cNvPr>
          <p:cNvSpPr>
            <a:spLocks noGrp="1"/>
          </p:cNvSpPr>
          <p:nvPr>
            <p:ph type="title" idx="4294967295"/>
          </p:nvPr>
        </p:nvSpPr>
        <p:spPr>
          <a:xfrm>
            <a:off x="838200" y="394163"/>
            <a:ext cx="5626100" cy="857250"/>
          </a:xfrm>
        </p:spPr>
        <p:txBody>
          <a:bodyPr/>
          <a:lstStyle/>
          <a:p>
            <a:r>
              <a:rPr lang="en-US" b="1" dirty="0">
                <a:latin typeface="Avenir Black" panose="02000503020000020003" pitchFamily="2" charset="0"/>
              </a:rPr>
              <a:t>What have we learned so far?</a:t>
            </a:r>
          </a:p>
        </p:txBody>
      </p:sp>
      <p:sp>
        <p:nvSpPr>
          <p:cNvPr id="8" name="Text Placeholder 7">
            <a:extLst>
              <a:ext uri="{FF2B5EF4-FFF2-40B4-BE49-F238E27FC236}">
                <a16:creationId xmlns:a16="http://schemas.microsoft.com/office/drawing/2014/main" id="{A3E8B325-2DDE-E94A-927F-6A9F0DA756E1}"/>
              </a:ext>
            </a:extLst>
          </p:cNvPr>
          <p:cNvSpPr>
            <a:spLocks noGrp="1"/>
          </p:cNvSpPr>
          <p:nvPr>
            <p:ph type="body" idx="4294967295"/>
          </p:nvPr>
        </p:nvSpPr>
        <p:spPr>
          <a:xfrm>
            <a:off x="838200" y="1423438"/>
            <a:ext cx="4683826" cy="1870075"/>
          </a:xfrm>
        </p:spPr>
        <p:txBody>
          <a:bodyPr/>
          <a:lstStyle/>
          <a:p>
            <a:pPr marL="139700" indent="0">
              <a:buNone/>
            </a:pPr>
            <a:r>
              <a:rPr lang="en-US" sz="2000" dirty="0">
                <a:latin typeface="Avenir Book" panose="02000503020000020003" pitchFamily="2" charset="0"/>
              </a:rPr>
              <a:t>Basic understanding of </a:t>
            </a:r>
          </a:p>
          <a:p>
            <a:pPr>
              <a:buFont typeface="Courier New" panose="02070309020205020404" pitchFamily="49" charset="0"/>
              <a:buChar char="o"/>
            </a:pPr>
            <a:r>
              <a:rPr lang="en-US" sz="2000" dirty="0">
                <a:latin typeface="Avenir Book" panose="02000503020000020003" pitchFamily="2" charset="0"/>
              </a:rPr>
              <a:t>R vs RStudio – have seen RStudio IDE and some R code</a:t>
            </a:r>
          </a:p>
          <a:p>
            <a:pPr>
              <a:buFont typeface="Courier New" panose="02070309020205020404" pitchFamily="49" charset="0"/>
              <a:buChar char="o"/>
            </a:pPr>
            <a:r>
              <a:rPr lang="en-US" sz="2000" dirty="0">
                <a:latin typeface="Avenir Book" panose="02000503020000020003" pitchFamily="2" charset="0"/>
              </a:rPr>
              <a:t>R Markdown/Notebooks</a:t>
            </a:r>
          </a:p>
          <a:p>
            <a:pPr>
              <a:buFont typeface="Courier New" panose="02070309020205020404" pitchFamily="49" charset="0"/>
              <a:buChar char="o"/>
            </a:pPr>
            <a:r>
              <a:rPr lang="en-US" sz="2000" dirty="0">
                <a:latin typeface="Avenir Book" panose="02000503020000020003" pitchFamily="2" charset="0"/>
              </a:rPr>
              <a:t>R projects</a:t>
            </a:r>
          </a:p>
        </p:txBody>
      </p:sp>
      <p:sp>
        <p:nvSpPr>
          <p:cNvPr id="10" name="Text Placeholder 7">
            <a:extLst>
              <a:ext uri="{FF2B5EF4-FFF2-40B4-BE49-F238E27FC236}">
                <a16:creationId xmlns:a16="http://schemas.microsoft.com/office/drawing/2014/main" id="{2F1134E0-F9E8-B641-9EDF-B1CC42A125B8}"/>
              </a:ext>
            </a:extLst>
          </p:cNvPr>
          <p:cNvSpPr txBox="1">
            <a:spLocks/>
          </p:cNvSpPr>
          <p:nvPr/>
        </p:nvSpPr>
        <p:spPr>
          <a:xfrm>
            <a:off x="883903" y="3551099"/>
            <a:ext cx="7376193" cy="87721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6000"/>
              </a:lnSpc>
              <a:spcBef>
                <a:spcPts val="0"/>
              </a:spcBef>
              <a:spcAft>
                <a:spcPts val="0"/>
              </a:spcAft>
              <a:buClr>
                <a:srgbClr val="0B5394"/>
              </a:buClr>
              <a:buSzPts val="1400"/>
              <a:buFont typeface="Pangolin"/>
              <a:buChar char="✗"/>
              <a:defRPr sz="1800" b="0" i="0" u="none" strike="noStrike" cap="none">
                <a:solidFill>
                  <a:srgbClr val="0B5394"/>
                </a:solidFill>
                <a:latin typeface="Pangolin"/>
                <a:ea typeface="Pangolin"/>
                <a:cs typeface="Pangolin"/>
                <a:sym typeface="Pangolin"/>
              </a:defRPr>
            </a:lvl1pPr>
            <a:lvl2pPr marL="914400" marR="0" lvl="1" indent="-317500" algn="l" rtl="0">
              <a:lnSpc>
                <a:spcPct val="106000"/>
              </a:lnSpc>
              <a:spcBef>
                <a:spcPts val="0"/>
              </a:spcBef>
              <a:spcAft>
                <a:spcPts val="0"/>
              </a:spcAft>
              <a:buClr>
                <a:srgbClr val="0B5394"/>
              </a:buClr>
              <a:buSzPts val="1400"/>
              <a:buFont typeface="Pangolin"/>
              <a:buChar char="✗"/>
              <a:defRPr sz="1800" b="0" i="0" u="none" strike="noStrike" cap="none">
                <a:solidFill>
                  <a:srgbClr val="0B5394"/>
                </a:solidFill>
                <a:latin typeface="Pangolin"/>
                <a:ea typeface="Pangolin"/>
                <a:cs typeface="Pangolin"/>
                <a:sym typeface="Pangolin"/>
              </a:defRPr>
            </a:lvl2pPr>
            <a:lvl3pPr marL="1371600" marR="0" lvl="2" indent="-317500" algn="l" rtl="0">
              <a:lnSpc>
                <a:spcPct val="106000"/>
              </a:lnSpc>
              <a:spcBef>
                <a:spcPts val="0"/>
              </a:spcBef>
              <a:spcAft>
                <a:spcPts val="0"/>
              </a:spcAft>
              <a:buClr>
                <a:srgbClr val="0B5394"/>
              </a:buClr>
              <a:buSzPts val="1400"/>
              <a:buFont typeface="Pangolin"/>
              <a:buChar char="✗"/>
              <a:defRPr sz="1800" b="0" i="0" u="none" strike="noStrike" cap="none">
                <a:solidFill>
                  <a:srgbClr val="0B5394"/>
                </a:solidFill>
                <a:latin typeface="Pangolin"/>
                <a:ea typeface="Pangolin"/>
                <a:cs typeface="Pangolin"/>
                <a:sym typeface="Pangolin"/>
              </a:defRPr>
            </a:lvl3pPr>
            <a:lvl4pPr marL="1828800" marR="0" lvl="3" indent="-317500" algn="l" rtl="0">
              <a:lnSpc>
                <a:spcPct val="106000"/>
              </a:lnSpc>
              <a:spcBef>
                <a:spcPts val="0"/>
              </a:spcBef>
              <a:spcAft>
                <a:spcPts val="0"/>
              </a:spcAft>
              <a:buClr>
                <a:srgbClr val="0B5394"/>
              </a:buClr>
              <a:buSzPts val="1400"/>
              <a:buFont typeface="Pangolin"/>
              <a:buChar char="✗"/>
              <a:defRPr sz="1800" b="0" i="0" u="none" strike="noStrike" cap="none">
                <a:solidFill>
                  <a:srgbClr val="0B5394"/>
                </a:solidFill>
                <a:latin typeface="Pangolin"/>
                <a:ea typeface="Pangolin"/>
                <a:cs typeface="Pangolin"/>
                <a:sym typeface="Pangolin"/>
              </a:defRPr>
            </a:lvl4pPr>
            <a:lvl5pPr marL="2286000" marR="0" lvl="4" indent="-342900" algn="l" rtl="0">
              <a:lnSpc>
                <a:spcPct val="106000"/>
              </a:lnSpc>
              <a:spcBef>
                <a:spcPts val="0"/>
              </a:spcBef>
              <a:spcAft>
                <a:spcPts val="0"/>
              </a:spcAft>
              <a:buClr>
                <a:srgbClr val="0B5394"/>
              </a:buClr>
              <a:buSzPts val="1800"/>
              <a:buFont typeface="Pangolin"/>
              <a:buChar char="✗"/>
              <a:defRPr sz="1800" b="0" i="0" u="none" strike="noStrike" cap="none">
                <a:solidFill>
                  <a:srgbClr val="0B5394"/>
                </a:solidFill>
                <a:latin typeface="Pangolin"/>
                <a:ea typeface="Pangolin"/>
                <a:cs typeface="Pangolin"/>
                <a:sym typeface="Pangolin"/>
              </a:defRPr>
            </a:lvl5pPr>
            <a:lvl6pPr marL="2743200" marR="0" lvl="5" indent="-342900" algn="l" rtl="0">
              <a:lnSpc>
                <a:spcPct val="106000"/>
              </a:lnSpc>
              <a:spcBef>
                <a:spcPts val="0"/>
              </a:spcBef>
              <a:spcAft>
                <a:spcPts val="0"/>
              </a:spcAft>
              <a:buClr>
                <a:srgbClr val="0B5394"/>
              </a:buClr>
              <a:buSzPts val="1800"/>
              <a:buFont typeface="Pangolin"/>
              <a:buChar char="✗"/>
              <a:defRPr sz="1800" b="0" i="0" u="none" strike="noStrike" cap="none">
                <a:solidFill>
                  <a:srgbClr val="0B5394"/>
                </a:solidFill>
                <a:latin typeface="Pangolin"/>
                <a:ea typeface="Pangolin"/>
                <a:cs typeface="Pangolin"/>
                <a:sym typeface="Pangolin"/>
              </a:defRPr>
            </a:lvl6pPr>
            <a:lvl7pPr marL="3200400" marR="0" lvl="6" indent="-342900" algn="l" rtl="0">
              <a:lnSpc>
                <a:spcPct val="106000"/>
              </a:lnSpc>
              <a:spcBef>
                <a:spcPts val="0"/>
              </a:spcBef>
              <a:spcAft>
                <a:spcPts val="0"/>
              </a:spcAft>
              <a:buClr>
                <a:srgbClr val="0B5394"/>
              </a:buClr>
              <a:buSzPts val="1800"/>
              <a:buFont typeface="Pangolin"/>
              <a:buChar char="✗"/>
              <a:defRPr sz="1800" b="0" i="0" u="none" strike="noStrike" cap="none">
                <a:solidFill>
                  <a:srgbClr val="0B5394"/>
                </a:solidFill>
                <a:latin typeface="Pangolin"/>
                <a:ea typeface="Pangolin"/>
                <a:cs typeface="Pangolin"/>
                <a:sym typeface="Pangolin"/>
              </a:defRPr>
            </a:lvl7pPr>
            <a:lvl8pPr marL="3657600" marR="0" lvl="7" indent="-342900" algn="l" rtl="0">
              <a:lnSpc>
                <a:spcPct val="106000"/>
              </a:lnSpc>
              <a:spcBef>
                <a:spcPts val="0"/>
              </a:spcBef>
              <a:spcAft>
                <a:spcPts val="0"/>
              </a:spcAft>
              <a:buClr>
                <a:srgbClr val="0B5394"/>
              </a:buClr>
              <a:buSzPts val="1800"/>
              <a:buFont typeface="Pangolin"/>
              <a:buChar char="✗"/>
              <a:defRPr sz="1800" b="0" i="0" u="none" strike="noStrike" cap="none">
                <a:solidFill>
                  <a:srgbClr val="0B5394"/>
                </a:solidFill>
                <a:latin typeface="Pangolin"/>
                <a:ea typeface="Pangolin"/>
                <a:cs typeface="Pangolin"/>
                <a:sym typeface="Pangolin"/>
              </a:defRPr>
            </a:lvl8pPr>
            <a:lvl9pPr marL="4114800" marR="0" lvl="8" indent="-342900" algn="l" rtl="0">
              <a:lnSpc>
                <a:spcPct val="106000"/>
              </a:lnSpc>
              <a:spcBef>
                <a:spcPts val="0"/>
              </a:spcBef>
              <a:spcAft>
                <a:spcPts val="0"/>
              </a:spcAft>
              <a:buClr>
                <a:srgbClr val="0B5394"/>
              </a:buClr>
              <a:buSzPts val="1800"/>
              <a:buFont typeface="Pangolin"/>
              <a:buChar char="✗"/>
              <a:defRPr sz="1800" b="0" i="0" u="none" strike="noStrike" cap="none">
                <a:solidFill>
                  <a:srgbClr val="0B5394"/>
                </a:solidFill>
                <a:latin typeface="Pangolin"/>
                <a:ea typeface="Pangolin"/>
                <a:cs typeface="Pangolin"/>
                <a:sym typeface="Pangolin"/>
              </a:defRPr>
            </a:lvl9pPr>
          </a:lstStyle>
          <a:p>
            <a:pPr marL="139700" indent="0">
              <a:buFont typeface="Pangolin"/>
              <a:buNone/>
            </a:pPr>
            <a:r>
              <a:rPr lang="en-US" dirty="0"/>
              <a:t>Let’s put it all together and go through a very simple workflow for taking structured data, performing basic EDA, and generating a shareable report</a:t>
            </a:r>
          </a:p>
        </p:txBody>
      </p:sp>
      <p:pic>
        <p:nvPicPr>
          <p:cNvPr id="3" name="Picture 2">
            <a:extLst>
              <a:ext uri="{FF2B5EF4-FFF2-40B4-BE49-F238E27FC236}">
                <a16:creationId xmlns:a16="http://schemas.microsoft.com/office/drawing/2014/main" id="{6D75E6BE-3BDF-0D41-86A8-F0A88AE7E53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432653" y="1334539"/>
            <a:ext cx="2938462" cy="195897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6274157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32"/>
          <p:cNvSpPr txBox="1">
            <a:spLocks noGrp="1"/>
          </p:cNvSpPr>
          <p:nvPr>
            <p:ph type="title" idx="4294967295"/>
          </p:nvPr>
        </p:nvSpPr>
        <p:spPr>
          <a:xfrm>
            <a:off x="866375" y="358385"/>
            <a:ext cx="56262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latin typeface="Avenir Black" panose="02000503020000020003" pitchFamily="2" charset="0"/>
              </a:rPr>
              <a:t>We’ll use 3 steps</a:t>
            </a:r>
            <a:endParaRPr dirty="0">
              <a:latin typeface="Avenir Black" panose="02000503020000020003" pitchFamily="2" charset="0"/>
            </a:endParaRPr>
          </a:p>
        </p:txBody>
      </p:sp>
      <p:sp>
        <p:nvSpPr>
          <p:cNvPr id="197" name="Google Shape;197;p32"/>
          <p:cNvSpPr/>
          <p:nvPr/>
        </p:nvSpPr>
        <p:spPr>
          <a:xfrm>
            <a:off x="812321" y="1494532"/>
            <a:ext cx="2154900" cy="2315400"/>
          </a:xfrm>
          <a:prstGeom prst="homePlate">
            <a:avLst>
              <a:gd name="adj" fmla="val 30129"/>
            </a:avLst>
          </a:prstGeom>
          <a:noFill/>
          <a:ln w="9525" cap="flat" cmpd="sng">
            <a:solidFill>
              <a:srgbClr val="0B5394"/>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dirty="0">
                <a:solidFill>
                  <a:srgbClr val="0B5394"/>
                </a:solidFill>
                <a:latin typeface="Pangolin"/>
                <a:ea typeface="Pangolin"/>
                <a:cs typeface="Pangolin"/>
                <a:sym typeface="Pangolin"/>
              </a:rPr>
              <a:t>Organize</a:t>
            </a:r>
            <a:endParaRPr sz="1800" dirty="0">
              <a:solidFill>
                <a:srgbClr val="0B5394"/>
              </a:solidFill>
              <a:latin typeface="Pangolin"/>
              <a:ea typeface="Pangolin"/>
              <a:cs typeface="Pangolin"/>
              <a:sym typeface="Pangolin"/>
            </a:endParaRPr>
          </a:p>
        </p:txBody>
      </p:sp>
      <p:sp>
        <p:nvSpPr>
          <p:cNvPr id="198" name="Google Shape;198;p32"/>
          <p:cNvSpPr/>
          <p:nvPr/>
        </p:nvSpPr>
        <p:spPr>
          <a:xfrm>
            <a:off x="2430461" y="1494532"/>
            <a:ext cx="2347679" cy="2315400"/>
          </a:xfrm>
          <a:prstGeom prst="chevron">
            <a:avLst>
              <a:gd name="adj" fmla="val 29853"/>
            </a:avLst>
          </a:prstGeom>
          <a:noFill/>
          <a:ln w="9525" cap="flat" cmpd="sng">
            <a:solidFill>
              <a:srgbClr val="0B5394"/>
            </a:solidFill>
            <a:prstDash val="dash"/>
            <a:round/>
            <a:headEnd type="none" w="sm" len="sm"/>
            <a:tailEnd type="none" w="sm" len="sm"/>
          </a:ln>
        </p:spPr>
        <p:txBody>
          <a:bodyPr spcFirstLastPara="1" wrap="square" lIns="91425" tIns="91425" rIns="91425" bIns="91425" anchor="ctr" anchorCtr="0">
            <a:noAutofit/>
          </a:bodyPr>
          <a:lstStyle/>
          <a:p>
            <a:pPr marL="0" lvl="0" indent="0" algn="r" rtl="0">
              <a:spcBef>
                <a:spcPts val="0"/>
              </a:spcBef>
              <a:spcAft>
                <a:spcPts val="0"/>
              </a:spcAft>
              <a:buNone/>
            </a:pPr>
            <a:r>
              <a:rPr lang="en" sz="1800" dirty="0">
                <a:solidFill>
                  <a:srgbClr val="0B5394"/>
                </a:solidFill>
                <a:latin typeface="Pangolin"/>
                <a:ea typeface="Pangolin"/>
                <a:cs typeface="Pangolin"/>
                <a:sym typeface="Pangolin"/>
              </a:rPr>
              <a:t>Analyze</a:t>
            </a:r>
            <a:endParaRPr sz="1800" dirty="0">
              <a:solidFill>
                <a:srgbClr val="0B5394"/>
              </a:solidFill>
              <a:latin typeface="Pangolin"/>
              <a:ea typeface="Pangolin"/>
              <a:cs typeface="Pangolin"/>
              <a:sym typeface="Pangolin"/>
            </a:endParaRPr>
          </a:p>
        </p:txBody>
      </p:sp>
      <p:sp>
        <p:nvSpPr>
          <p:cNvPr id="199" name="Google Shape;199;p32"/>
          <p:cNvSpPr/>
          <p:nvPr/>
        </p:nvSpPr>
        <p:spPr>
          <a:xfrm>
            <a:off x="4246160" y="1494532"/>
            <a:ext cx="2207226" cy="2315400"/>
          </a:xfrm>
          <a:prstGeom prst="chevron">
            <a:avLst>
              <a:gd name="adj" fmla="val 29853"/>
            </a:avLst>
          </a:prstGeom>
          <a:noFill/>
          <a:ln w="9525" cap="flat" cmpd="sng">
            <a:solidFill>
              <a:srgbClr val="0B5394"/>
            </a:solidFill>
            <a:prstDash val="dash"/>
            <a:round/>
            <a:headEnd type="none" w="sm" len="sm"/>
            <a:tailEnd type="none" w="sm" len="sm"/>
          </a:ln>
        </p:spPr>
        <p:txBody>
          <a:bodyPr spcFirstLastPara="1" wrap="square" lIns="91425" tIns="91425" rIns="91425" bIns="91425" anchor="ctr" anchorCtr="0">
            <a:noAutofit/>
          </a:bodyPr>
          <a:lstStyle/>
          <a:p>
            <a:pPr marL="0" lvl="0" indent="0" algn="r" rtl="0">
              <a:spcBef>
                <a:spcPts val="0"/>
              </a:spcBef>
              <a:spcAft>
                <a:spcPts val="0"/>
              </a:spcAft>
              <a:buNone/>
            </a:pPr>
            <a:r>
              <a:rPr lang="en" sz="1800" dirty="0">
                <a:solidFill>
                  <a:srgbClr val="0B5394"/>
                </a:solidFill>
                <a:latin typeface="Pangolin"/>
                <a:ea typeface="Pangolin"/>
                <a:cs typeface="Pangolin"/>
                <a:sym typeface="Pangolin"/>
              </a:rPr>
              <a:t>Render</a:t>
            </a:r>
            <a:endParaRPr sz="1800" dirty="0">
              <a:solidFill>
                <a:srgbClr val="0B5394"/>
              </a:solidFill>
              <a:latin typeface="Pangolin"/>
              <a:ea typeface="Pangolin"/>
              <a:cs typeface="Pangolin"/>
              <a:sym typeface="Pangolin"/>
            </a:endParaRPr>
          </a:p>
        </p:txBody>
      </p:sp>
      <p:sp>
        <p:nvSpPr>
          <p:cNvPr id="200" name="Google Shape;200;p32"/>
          <p:cNvSpPr txBox="1">
            <a:spLocks noGrp="1"/>
          </p:cNvSpPr>
          <p:nvPr>
            <p:ph type="sldNum" idx="12"/>
          </p:nvPr>
        </p:nvSpPr>
        <p:spPr>
          <a:xfrm>
            <a:off x="8716025" y="4676375"/>
            <a:ext cx="428100" cy="467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11</a:t>
            </a:fld>
            <a:endParaRPr dirty="0"/>
          </a:p>
        </p:txBody>
      </p:sp>
      <p:sp>
        <p:nvSpPr>
          <p:cNvPr id="8" name="Google Shape;334;p42">
            <a:extLst>
              <a:ext uri="{FF2B5EF4-FFF2-40B4-BE49-F238E27FC236}">
                <a16:creationId xmlns:a16="http://schemas.microsoft.com/office/drawing/2014/main" id="{0C543F3F-40D8-D74C-8EDE-8E67FBE0D94D}"/>
              </a:ext>
            </a:extLst>
          </p:cNvPr>
          <p:cNvSpPr>
            <a:spLocks noChangeAspect="1"/>
          </p:cNvSpPr>
          <p:nvPr/>
        </p:nvSpPr>
        <p:spPr>
          <a:xfrm>
            <a:off x="6906396" y="970137"/>
            <a:ext cx="1651857" cy="1336176"/>
          </a:xfrm>
          <a:custGeom>
            <a:avLst/>
            <a:gdLst/>
            <a:ahLst/>
            <a:cxnLst/>
            <a:rect l="l" t="t" r="r" b="b"/>
            <a:pathLst>
              <a:path w="22532" h="18226" extrusionOk="0">
                <a:moveTo>
                  <a:pt x="7640" y="5499"/>
                </a:moveTo>
                <a:lnTo>
                  <a:pt x="7859" y="5524"/>
                </a:lnTo>
                <a:lnTo>
                  <a:pt x="8078" y="5572"/>
                </a:lnTo>
                <a:lnTo>
                  <a:pt x="8297" y="5645"/>
                </a:lnTo>
                <a:lnTo>
                  <a:pt x="8492" y="5743"/>
                </a:lnTo>
                <a:lnTo>
                  <a:pt x="8662" y="5840"/>
                </a:lnTo>
                <a:lnTo>
                  <a:pt x="8833" y="5986"/>
                </a:lnTo>
                <a:lnTo>
                  <a:pt x="9003" y="6132"/>
                </a:lnTo>
                <a:lnTo>
                  <a:pt x="9125" y="6302"/>
                </a:lnTo>
                <a:lnTo>
                  <a:pt x="9246" y="6473"/>
                </a:lnTo>
                <a:lnTo>
                  <a:pt x="9344" y="6667"/>
                </a:lnTo>
                <a:lnTo>
                  <a:pt x="9417" y="6862"/>
                </a:lnTo>
                <a:lnTo>
                  <a:pt x="9465" y="7081"/>
                </a:lnTo>
                <a:lnTo>
                  <a:pt x="9490" y="7300"/>
                </a:lnTo>
                <a:lnTo>
                  <a:pt x="9514" y="7543"/>
                </a:lnTo>
                <a:lnTo>
                  <a:pt x="9490" y="7762"/>
                </a:lnTo>
                <a:lnTo>
                  <a:pt x="9441" y="7932"/>
                </a:lnTo>
                <a:lnTo>
                  <a:pt x="9392" y="8103"/>
                </a:lnTo>
                <a:lnTo>
                  <a:pt x="9319" y="8249"/>
                </a:lnTo>
                <a:lnTo>
                  <a:pt x="9246" y="8419"/>
                </a:lnTo>
                <a:lnTo>
                  <a:pt x="9149" y="8541"/>
                </a:lnTo>
                <a:lnTo>
                  <a:pt x="9027" y="8687"/>
                </a:lnTo>
                <a:lnTo>
                  <a:pt x="8784" y="8906"/>
                </a:lnTo>
                <a:lnTo>
                  <a:pt x="8516" y="9100"/>
                </a:lnTo>
                <a:lnTo>
                  <a:pt x="8200" y="9246"/>
                </a:lnTo>
                <a:lnTo>
                  <a:pt x="7884" y="9368"/>
                </a:lnTo>
                <a:lnTo>
                  <a:pt x="7543" y="9417"/>
                </a:lnTo>
                <a:lnTo>
                  <a:pt x="7348" y="9441"/>
                </a:lnTo>
                <a:lnTo>
                  <a:pt x="7178" y="9441"/>
                </a:lnTo>
                <a:lnTo>
                  <a:pt x="6984" y="9417"/>
                </a:lnTo>
                <a:lnTo>
                  <a:pt x="6789" y="9368"/>
                </a:lnTo>
                <a:lnTo>
                  <a:pt x="6619" y="9295"/>
                </a:lnTo>
                <a:lnTo>
                  <a:pt x="6448" y="9222"/>
                </a:lnTo>
                <a:lnTo>
                  <a:pt x="6278" y="9149"/>
                </a:lnTo>
                <a:lnTo>
                  <a:pt x="6132" y="9027"/>
                </a:lnTo>
                <a:lnTo>
                  <a:pt x="5986" y="8930"/>
                </a:lnTo>
                <a:lnTo>
                  <a:pt x="5840" y="8784"/>
                </a:lnTo>
                <a:lnTo>
                  <a:pt x="5718" y="8638"/>
                </a:lnTo>
                <a:lnTo>
                  <a:pt x="5621" y="8492"/>
                </a:lnTo>
                <a:lnTo>
                  <a:pt x="5524" y="8322"/>
                </a:lnTo>
                <a:lnTo>
                  <a:pt x="5451" y="8151"/>
                </a:lnTo>
                <a:lnTo>
                  <a:pt x="5402" y="7981"/>
                </a:lnTo>
                <a:lnTo>
                  <a:pt x="5378" y="7786"/>
                </a:lnTo>
                <a:lnTo>
                  <a:pt x="5378" y="7543"/>
                </a:lnTo>
                <a:lnTo>
                  <a:pt x="5402" y="7324"/>
                </a:lnTo>
                <a:lnTo>
                  <a:pt x="5451" y="7130"/>
                </a:lnTo>
                <a:lnTo>
                  <a:pt x="5524" y="6911"/>
                </a:lnTo>
                <a:lnTo>
                  <a:pt x="5621" y="6716"/>
                </a:lnTo>
                <a:lnTo>
                  <a:pt x="5743" y="6521"/>
                </a:lnTo>
                <a:lnTo>
                  <a:pt x="5889" y="6351"/>
                </a:lnTo>
                <a:lnTo>
                  <a:pt x="6035" y="6181"/>
                </a:lnTo>
                <a:lnTo>
                  <a:pt x="6181" y="6035"/>
                </a:lnTo>
                <a:lnTo>
                  <a:pt x="6351" y="5937"/>
                </a:lnTo>
                <a:lnTo>
                  <a:pt x="6521" y="5840"/>
                </a:lnTo>
                <a:lnTo>
                  <a:pt x="6692" y="5743"/>
                </a:lnTo>
                <a:lnTo>
                  <a:pt x="7032" y="5621"/>
                </a:lnTo>
                <a:lnTo>
                  <a:pt x="7421" y="5499"/>
                </a:lnTo>
                <a:close/>
                <a:moveTo>
                  <a:pt x="7665" y="4988"/>
                </a:moveTo>
                <a:lnTo>
                  <a:pt x="7373" y="5013"/>
                </a:lnTo>
                <a:lnTo>
                  <a:pt x="7300" y="5013"/>
                </a:lnTo>
                <a:lnTo>
                  <a:pt x="7251" y="5037"/>
                </a:lnTo>
                <a:lnTo>
                  <a:pt x="7178" y="5110"/>
                </a:lnTo>
                <a:lnTo>
                  <a:pt x="6984" y="5159"/>
                </a:lnTo>
                <a:lnTo>
                  <a:pt x="6789" y="5207"/>
                </a:lnTo>
                <a:lnTo>
                  <a:pt x="6619" y="5280"/>
                </a:lnTo>
                <a:lnTo>
                  <a:pt x="6424" y="5353"/>
                </a:lnTo>
                <a:lnTo>
                  <a:pt x="6083" y="5548"/>
                </a:lnTo>
                <a:lnTo>
                  <a:pt x="5791" y="5791"/>
                </a:lnTo>
                <a:lnTo>
                  <a:pt x="5597" y="5962"/>
                </a:lnTo>
                <a:lnTo>
                  <a:pt x="5426" y="6156"/>
                </a:lnTo>
                <a:lnTo>
                  <a:pt x="5280" y="6400"/>
                </a:lnTo>
                <a:lnTo>
                  <a:pt x="5134" y="6619"/>
                </a:lnTo>
                <a:lnTo>
                  <a:pt x="5037" y="6862"/>
                </a:lnTo>
                <a:lnTo>
                  <a:pt x="4964" y="7130"/>
                </a:lnTo>
                <a:lnTo>
                  <a:pt x="4915" y="7397"/>
                </a:lnTo>
                <a:lnTo>
                  <a:pt x="4891" y="7665"/>
                </a:lnTo>
                <a:lnTo>
                  <a:pt x="4915" y="7908"/>
                </a:lnTo>
                <a:lnTo>
                  <a:pt x="4940" y="8151"/>
                </a:lnTo>
                <a:lnTo>
                  <a:pt x="5013" y="8395"/>
                </a:lnTo>
                <a:lnTo>
                  <a:pt x="5110" y="8614"/>
                </a:lnTo>
                <a:lnTo>
                  <a:pt x="5232" y="8808"/>
                </a:lnTo>
                <a:lnTo>
                  <a:pt x="5378" y="9003"/>
                </a:lnTo>
                <a:lnTo>
                  <a:pt x="5548" y="9173"/>
                </a:lnTo>
                <a:lnTo>
                  <a:pt x="5743" y="9344"/>
                </a:lnTo>
                <a:lnTo>
                  <a:pt x="5937" y="9490"/>
                </a:lnTo>
                <a:lnTo>
                  <a:pt x="6132" y="9611"/>
                </a:lnTo>
                <a:lnTo>
                  <a:pt x="6351" y="9709"/>
                </a:lnTo>
                <a:lnTo>
                  <a:pt x="6594" y="9806"/>
                </a:lnTo>
                <a:lnTo>
                  <a:pt x="6838" y="9855"/>
                </a:lnTo>
                <a:lnTo>
                  <a:pt x="7057" y="9903"/>
                </a:lnTo>
                <a:lnTo>
                  <a:pt x="7300" y="9928"/>
                </a:lnTo>
                <a:lnTo>
                  <a:pt x="7543" y="9903"/>
                </a:lnTo>
                <a:lnTo>
                  <a:pt x="7762" y="9879"/>
                </a:lnTo>
                <a:lnTo>
                  <a:pt x="7981" y="9855"/>
                </a:lnTo>
                <a:lnTo>
                  <a:pt x="8176" y="9782"/>
                </a:lnTo>
                <a:lnTo>
                  <a:pt x="8395" y="9709"/>
                </a:lnTo>
                <a:lnTo>
                  <a:pt x="8589" y="9636"/>
                </a:lnTo>
                <a:lnTo>
                  <a:pt x="8784" y="9514"/>
                </a:lnTo>
                <a:lnTo>
                  <a:pt x="8954" y="9392"/>
                </a:lnTo>
                <a:lnTo>
                  <a:pt x="9125" y="9271"/>
                </a:lnTo>
                <a:lnTo>
                  <a:pt x="9295" y="9125"/>
                </a:lnTo>
                <a:lnTo>
                  <a:pt x="9441" y="8979"/>
                </a:lnTo>
                <a:lnTo>
                  <a:pt x="9563" y="8808"/>
                </a:lnTo>
                <a:lnTo>
                  <a:pt x="9684" y="8614"/>
                </a:lnTo>
                <a:lnTo>
                  <a:pt x="9782" y="8419"/>
                </a:lnTo>
                <a:lnTo>
                  <a:pt x="9855" y="8224"/>
                </a:lnTo>
                <a:lnTo>
                  <a:pt x="9928" y="8030"/>
                </a:lnTo>
                <a:lnTo>
                  <a:pt x="9976" y="7811"/>
                </a:lnTo>
                <a:lnTo>
                  <a:pt x="10001" y="7519"/>
                </a:lnTo>
                <a:lnTo>
                  <a:pt x="10001" y="7227"/>
                </a:lnTo>
                <a:lnTo>
                  <a:pt x="9952" y="6959"/>
                </a:lnTo>
                <a:lnTo>
                  <a:pt x="9903" y="6692"/>
                </a:lnTo>
                <a:lnTo>
                  <a:pt x="9806" y="6448"/>
                </a:lnTo>
                <a:lnTo>
                  <a:pt x="9660" y="6205"/>
                </a:lnTo>
                <a:lnTo>
                  <a:pt x="9514" y="5986"/>
                </a:lnTo>
                <a:lnTo>
                  <a:pt x="9344" y="5767"/>
                </a:lnTo>
                <a:lnTo>
                  <a:pt x="9149" y="5597"/>
                </a:lnTo>
                <a:lnTo>
                  <a:pt x="8930" y="5426"/>
                </a:lnTo>
                <a:lnTo>
                  <a:pt x="8711" y="5280"/>
                </a:lnTo>
                <a:lnTo>
                  <a:pt x="8468" y="5159"/>
                </a:lnTo>
                <a:lnTo>
                  <a:pt x="8200" y="5086"/>
                </a:lnTo>
                <a:lnTo>
                  <a:pt x="7932" y="5013"/>
                </a:lnTo>
                <a:lnTo>
                  <a:pt x="7665" y="4988"/>
                </a:lnTo>
                <a:close/>
                <a:moveTo>
                  <a:pt x="6570" y="414"/>
                </a:moveTo>
                <a:lnTo>
                  <a:pt x="6789" y="438"/>
                </a:lnTo>
                <a:lnTo>
                  <a:pt x="7032" y="438"/>
                </a:lnTo>
                <a:lnTo>
                  <a:pt x="7494" y="462"/>
                </a:lnTo>
                <a:lnTo>
                  <a:pt x="8103" y="487"/>
                </a:lnTo>
                <a:lnTo>
                  <a:pt x="8395" y="511"/>
                </a:lnTo>
                <a:lnTo>
                  <a:pt x="8687" y="511"/>
                </a:lnTo>
                <a:lnTo>
                  <a:pt x="8687" y="681"/>
                </a:lnTo>
                <a:lnTo>
                  <a:pt x="8687" y="852"/>
                </a:lnTo>
                <a:lnTo>
                  <a:pt x="8419" y="754"/>
                </a:lnTo>
                <a:lnTo>
                  <a:pt x="8273" y="730"/>
                </a:lnTo>
                <a:lnTo>
                  <a:pt x="8127" y="706"/>
                </a:lnTo>
                <a:lnTo>
                  <a:pt x="8005" y="706"/>
                </a:lnTo>
                <a:lnTo>
                  <a:pt x="7859" y="730"/>
                </a:lnTo>
                <a:lnTo>
                  <a:pt x="7738" y="779"/>
                </a:lnTo>
                <a:lnTo>
                  <a:pt x="7640" y="876"/>
                </a:lnTo>
                <a:lnTo>
                  <a:pt x="7616" y="925"/>
                </a:lnTo>
                <a:lnTo>
                  <a:pt x="7616" y="949"/>
                </a:lnTo>
                <a:lnTo>
                  <a:pt x="7640" y="998"/>
                </a:lnTo>
                <a:lnTo>
                  <a:pt x="7957" y="998"/>
                </a:lnTo>
                <a:lnTo>
                  <a:pt x="8224" y="1022"/>
                </a:lnTo>
                <a:lnTo>
                  <a:pt x="8468" y="1095"/>
                </a:lnTo>
                <a:lnTo>
                  <a:pt x="8735" y="1192"/>
                </a:lnTo>
                <a:lnTo>
                  <a:pt x="8760" y="1338"/>
                </a:lnTo>
                <a:lnTo>
                  <a:pt x="8565" y="1338"/>
                </a:lnTo>
                <a:lnTo>
                  <a:pt x="7932" y="1290"/>
                </a:lnTo>
                <a:lnTo>
                  <a:pt x="7713" y="1265"/>
                </a:lnTo>
                <a:lnTo>
                  <a:pt x="7616" y="1265"/>
                </a:lnTo>
                <a:lnTo>
                  <a:pt x="7494" y="1314"/>
                </a:lnTo>
                <a:lnTo>
                  <a:pt x="7470" y="1363"/>
                </a:lnTo>
                <a:lnTo>
                  <a:pt x="7470" y="1411"/>
                </a:lnTo>
                <a:lnTo>
                  <a:pt x="7519" y="1509"/>
                </a:lnTo>
                <a:lnTo>
                  <a:pt x="7592" y="1582"/>
                </a:lnTo>
                <a:lnTo>
                  <a:pt x="7689" y="1630"/>
                </a:lnTo>
                <a:lnTo>
                  <a:pt x="7786" y="1655"/>
                </a:lnTo>
                <a:lnTo>
                  <a:pt x="8030" y="1679"/>
                </a:lnTo>
                <a:lnTo>
                  <a:pt x="8224" y="1703"/>
                </a:lnTo>
                <a:lnTo>
                  <a:pt x="8516" y="1752"/>
                </a:lnTo>
                <a:lnTo>
                  <a:pt x="8833" y="1776"/>
                </a:lnTo>
                <a:lnTo>
                  <a:pt x="8881" y="2117"/>
                </a:lnTo>
                <a:lnTo>
                  <a:pt x="8857" y="2117"/>
                </a:lnTo>
                <a:lnTo>
                  <a:pt x="8711" y="2068"/>
                </a:lnTo>
                <a:lnTo>
                  <a:pt x="8565" y="2020"/>
                </a:lnTo>
                <a:lnTo>
                  <a:pt x="8249" y="1995"/>
                </a:lnTo>
                <a:lnTo>
                  <a:pt x="8005" y="1947"/>
                </a:lnTo>
                <a:lnTo>
                  <a:pt x="7713" y="1947"/>
                </a:lnTo>
                <a:lnTo>
                  <a:pt x="7713" y="1995"/>
                </a:lnTo>
                <a:lnTo>
                  <a:pt x="7689" y="2044"/>
                </a:lnTo>
                <a:lnTo>
                  <a:pt x="7762" y="2166"/>
                </a:lnTo>
                <a:lnTo>
                  <a:pt x="7835" y="2239"/>
                </a:lnTo>
                <a:lnTo>
                  <a:pt x="7957" y="2287"/>
                </a:lnTo>
                <a:lnTo>
                  <a:pt x="8078" y="2336"/>
                </a:lnTo>
                <a:lnTo>
                  <a:pt x="8419" y="2409"/>
                </a:lnTo>
                <a:lnTo>
                  <a:pt x="8760" y="2458"/>
                </a:lnTo>
                <a:lnTo>
                  <a:pt x="8833" y="2458"/>
                </a:lnTo>
                <a:lnTo>
                  <a:pt x="8881" y="2433"/>
                </a:lnTo>
                <a:lnTo>
                  <a:pt x="8930" y="2409"/>
                </a:lnTo>
                <a:lnTo>
                  <a:pt x="8954" y="2385"/>
                </a:lnTo>
                <a:lnTo>
                  <a:pt x="9027" y="2506"/>
                </a:lnTo>
                <a:lnTo>
                  <a:pt x="9076" y="2579"/>
                </a:lnTo>
                <a:lnTo>
                  <a:pt x="9125" y="2604"/>
                </a:lnTo>
                <a:lnTo>
                  <a:pt x="9198" y="2628"/>
                </a:lnTo>
                <a:lnTo>
                  <a:pt x="9246" y="2628"/>
                </a:lnTo>
                <a:lnTo>
                  <a:pt x="9490" y="2701"/>
                </a:lnTo>
                <a:lnTo>
                  <a:pt x="9733" y="2798"/>
                </a:lnTo>
                <a:lnTo>
                  <a:pt x="9952" y="2920"/>
                </a:lnTo>
                <a:lnTo>
                  <a:pt x="10171" y="3066"/>
                </a:lnTo>
                <a:lnTo>
                  <a:pt x="10220" y="3090"/>
                </a:lnTo>
                <a:lnTo>
                  <a:pt x="10268" y="3115"/>
                </a:lnTo>
                <a:lnTo>
                  <a:pt x="10390" y="3115"/>
                </a:lnTo>
                <a:lnTo>
                  <a:pt x="10463" y="3042"/>
                </a:lnTo>
                <a:lnTo>
                  <a:pt x="10512" y="2969"/>
                </a:lnTo>
                <a:lnTo>
                  <a:pt x="10633" y="2896"/>
                </a:lnTo>
                <a:lnTo>
                  <a:pt x="10755" y="2823"/>
                </a:lnTo>
                <a:lnTo>
                  <a:pt x="10950" y="2652"/>
                </a:lnTo>
                <a:lnTo>
                  <a:pt x="11412" y="2312"/>
                </a:lnTo>
                <a:lnTo>
                  <a:pt x="11655" y="2166"/>
                </a:lnTo>
                <a:lnTo>
                  <a:pt x="11899" y="2044"/>
                </a:lnTo>
                <a:lnTo>
                  <a:pt x="11972" y="1995"/>
                </a:lnTo>
                <a:lnTo>
                  <a:pt x="11996" y="1947"/>
                </a:lnTo>
                <a:lnTo>
                  <a:pt x="12093" y="2020"/>
                </a:lnTo>
                <a:lnTo>
                  <a:pt x="12385" y="2239"/>
                </a:lnTo>
                <a:lnTo>
                  <a:pt x="12653" y="2458"/>
                </a:lnTo>
                <a:lnTo>
                  <a:pt x="12872" y="2701"/>
                </a:lnTo>
                <a:lnTo>
                  <a:pt x="13091" y="2944"/>
                </a:lnTo>
                <a:lnTo>
                  <a:pt x="13188" y="3066"/>
                </a:lnTo>
                <a:lnTo>
                  <a:pt x="13286" y="3188"/>
                </a:lnTo>
                <a:lnTo>
                  <a:pt x="13115" y="3382"/>
                </a:lnTo>
                <a:lnTo>
                  <a:pt x="12896" y="3188"/>
                </a:lnTo>
                <a:lnTo>
                  <a:pt x="12677" y="2993"/>
                </a:lnTo>
                <a:lnTo>
                  <a:pt x="12580" y="2920"/>
                </a:lnTo>
                <a:lnTo>
                  <a:pt x="12458" y="2871"/>
                </a:lnTo>
                <a:lnTo>
                  <a:pt x="12337" y="2823"/>
                </a:lnTo>
                <a:lnTo>
                  <a:pt x="12215" y="2798"/>
                </a:lnTo>
                <a:lnTo>
                  <a:pt x="12166" y="2823"/>
                </a:lnTo>
                <a:lnTo>
                  <a:pt x="12142" y="2847"/>
                </a:lnTo>
                <a:lnTo>
                  <a:pt x="12118" y="2896"/>
                </a:lnTo>
                <a:lnTo>
                  <a:pt x="12142" y="2944"/>
                </a:lnTo>
                <a:lnTo>
                  <a:pt x="12215" y="3042"/>
                </a:lnTo>
                <a:lnTo>
                  <a:pt x="12288" y="3115"/>
                </a:lnTo>
                <a:lnTo>
                  <a:pt x="12458" y="3261"/>
                </a:lnTo>
                <a:lnTo>
                  <a:pt x="12677" y="3480"/>
                </a:lnTo>
                <a:lnTo>
                  <a:pt x="12896" y="3650"/>
                </a:lnTo>
                <a:lnTo>
                  <a:pt x="12921" y="3650"/>
                </a:lnTo>
                <a:lnTo>
                  <a:pt x="12750" y="3869"/>
                </a:lnTo>
                <a:lnTo>
                  <a:pt x="12653" y="3747"/>
                </a:lnTo>
                <a:lnTo>
                  <a:pt x="12531" y="3626"/>
                </a:lnTo>
                <a:lnTo>
                  <a:pt x="12458" y="3528"/>
                </a:lnTo>
                <a:lnTo>
                  <a:pt x="12361" y="3431"/>
                </a:lnTo>
                <a:lnTo>
                  <a:pt x="12264" y="3334"/>
                </a:lnTo>
                <a:lnTo>
                  <a:pt x="12142" y="3285"/>
                </a:lnTo>
                <a:lnTo>
                  <a:pt x="12118" y="3285"/>
                </a:lnTo>
                <a:lnTo>
                  <a:pt x="12069" y="3309"/>
                </a:lnTo>
                <a:lnTo>
                  <a:pt x="12069" y="3334"/>
                </a:lnTo>
                <a:lnTo>
                  <a:pt x="12069" y="3382"/>
                </a:lnTo>
                <a:lnTo>
                  <a:pt x="12093" y="3504"/>
                </a:lnTo>
                <a:lnTo>
                  <a:pt x="12142" y="3626"/>
                </a:lnTo>
                <a:lnTo>
                  <a:pt x="12288" y="3869"/>
                </a:lnTo>
                <a:lnTo>
                  <a:pt x="12385" y="4039"/>
                </a:lnTo>
                <a:lnTo>
                  <a:pt x="12531" y="4210"/>
                </a:lnTo>
                <a:lnTo>
                  <a:pt x="12434" y="4331"/>
                </a:lnTo>
                <a:lnTo>
                  <a:pt x="12312" y="4526"/>
                </a:lnTo>
                <a:lnTo>
                  <a:pt x="12215" y="4356"/>
                </a:lnTo>
                <a:lnTo>
                  <a:pt x="12069" y="4185"/>
                </a:lnTo>
                <a:lnTo>
                  <a:pt x="11947" y="4015"/>
                </a:lnTo>
                <a:lnTo>
                  <a:pt x="11850" y="3845"/>
                </a:lnTo>
                <a:lnTo>
                  <a:pt x="11801" y="3796"/>
                </a:lnTo>
                <a:lnTo>
                  <a:pt x="11753" y="3772"/>
                </a:lnTo>
                <a:lnTo>
                  <a:pt x="11680" y="3772"/>
                </a:lnTo>
                <a:lnTo>
                  <a:pt x="11631" y="3845"/>
                </a:lnTo>
                <a:lnTo>
                  <a:pt x="11631" y="3966"/>
                </a:lnTo>
                <a:lnTo>
                  <a:pt x="11655" y="4064"/>
                </a:lnTo>
                <a:lnTo>
                  <a:pt x="11704" y="4185"/>
                </a:lnTo>
                <a:lnTo>
                  <a:pt x="11753" y="4283"/>
                </a:lnTo>
                <a:lnTo>
                  <a:pt x="12118" y="4842"/>
                </a:lnTo>
                <a:lnTo>
                  <a:pt x="12166" y="4891"/>
                </a:lnTo>
                <a:lnTo>
                  <a:pt x="12239" y="4915"/>
                </a:lnTo>
                <a:lnTo>
                  <a:pt x="12264" y="4940"/>
                </a:lnTo>
                <a:lnTo>
                  <a:pt x="12288" y="4964"/>
                </a:lnTo>
                <a:lnTo>
                  <a:pt x="12410" y="5232"/>
                </a:lnTo>
                <a:lnTo>
                  <a:pt x="12458" y="5524"/>
                </a:lnTo>
                <a:lnTo>
                  <a:pt x="12483" y="5694"/>
                </a:lnTo>
                <a:lnTo>
                  <a:pt x="12507" y="5864"/>
                </a:lnTo>
                <a:lnTo>
                  <a:pt x="12507" y="6035"/>
                </a:lnTo>
                <a:lnTo>
                  <a:pt x="12531" y="6205"/>
                </a:lnTo>
                <a:lnTo>
                  <a:pt x="12580" y="6278"/>
                </a:lnTo>
                <a:lnTo>
                  <a:pt x="12629" y="6302"/>
                </a:lnTo>
                <a:lnTo>
                  <a:pt x="12702" y="6327"/>
                </a:lnTo>
                <a:lnTo>
                  <a:pt x="12775" y="6327"/>
                </a:lnTo>
                <a:lnTo>
                  <a:pt x="12994" y="6400"/>
                </a:lnTo>
                <a:lnTo>
                  <a:pt x="13213" y="6424"/>
                </a:lnTo>
                <a:lnTo>
                  <a:pt x="13651" y="6473"/>
                </a:lnTo>
                <a:lnTo>
                  <a:pt x="13967" y="6521"/>
                </a:lnTo>
                <a:lnTo>
                  <a:pt x="14283" y="6570"/>
                </a:lnTo>
                <a:lnTo>
                  <a:pt x="14502" y="6643"/>
                </a:lnTo>
                <a:lnTo>
                  <a:pt x="14600" y="6692"/>
                </a:lnTo>
                <a:lnTo>
                  <a:pt x="14697" y="6692"/>
                </a:lnTo>
                <a:lnTo>
                  <a:pt x="14673" y="6959"/>
                </a:lnTo>
                <a:lnTo>
                  <a:pt x="14648" y="7227"/>
                </a:lnTo>
                <a:lnTo>
                  <a:pt x="14673" y="7738"/>
                </a:lnTo>
                <a:lnTo>
                  <a:pt x="14648" y="8176"/>
                </a:lnTo>
                <a:lnTo>
                  <a:pt x="14648" y="8395"/>
                </a:lnTo>
                <a:lnTo>
                  <a:pt x="14673" y="8614"/>
                </a:lnTo>
                <a:lnTo>
                  <a:pt x="14454" y="8638"/>
                </a:lnTo>
                <a:lnTo>
                  <a:pt x="14454" y="8638"/>
                </a:lnTo>
                <a:lnTo>
                  <a:pt x="14478" y="8541"/>
                </a:lnTo>
                <a:lnTo>
                  <a:pt x="14478" y="8443"/>
                </a:lnTo>
                <a:lnTo>
                  <a:pt x="14454" y="8249"/>
                </a:lnTo>
                <a:lnTo>
                  <a:pt x="14405" y="7981"/>
                </a:lnTo>
                <a:lnTo>
                  <a:pt x="14381" y="7884"/>
                </a:lnTo>
                <a:lnTo>
                  <a:pt x="14332" y="7762"/>
                </a:lnTo>
                <a:lnTo>
                  <a:pt x="14308" y="7738"/>
                </a:lnTo>
                <a:lnTo>
                  <a:pt x="14283" y="7713"/>
                </a:lnTo>
                <a:lnTo>
                  <a:pt x="14235" y="7738"/>
                </a:lnTo>
                <a:lnTo>
                  <a:pt x="14210" y="7762"/>
                </a:lnTo>
                <a:lnTo>
                  <a:pt x="14162" y="7884"/>
                </a:lnTo>
                <a:lnTo>
                  <a:pt x="14137" y="7981"/>
                </a:lnTo>
                <a:lnTo>
                  <a:pt x="14113" y="8249"/>
                </a:lnTo>
                <a:lnTo>
                  <a:pt x="14113" y="8468"/>
                </a:lnTo>
                <a:lnTo>
                  <a:pt x="14137" y="8565"/>
                </a:lnTo>
                <a:lnTo>
                  <a:pt x="14186" y="8662"/>
                </a:lnTo>
                <a:lnTo>
                  <a:pt x="13797" y="8687"/>
                </a:lnTo>
                <a:lnTo>
                  <a:pt x="13699" y="8687"/>
                </a:lnTo>
                <a:lnTo>
                  <a:pt x="13748" y="8589"/>
                </a:lnTo>
                <a:lnTo>
                  <a:pt x="13797" y="8346"/>
                </a:lnTo>
                <a:lnTo>
                  <a:pt x="13845" y="8103"/>
                </a:lnTo>
                <a:lnTo>
                  <a:pt x="13870" y="7835"/>
                </a:lnTo>
                <a:lnTo>
                  <a:pt x="13845" y="7762"/>
                </a:lnTo>
                <a:lnTo>
                  <a:pt x="13772" y="7713"/>
                </a:lnTo>
                <a:lnTo>
                  <a:pt x="13699" y="7713"/>
                </a:lnTo>
                <a:lnTo>
                  <a:pt x="13651" y="7762"/>
                </a:lnTo>
                <a:lnTo>
                  <a:pt x="13626" y="7811"/>
                </a:lnTo>
                <a:lnTo>
                  <a:pt x="13480" y="8273"/>
                </a:lnTo>
                <a:lnTo>
                  <a:pt x="13407" y="8492"/>
                </a:lnTo>
                <a:lnTo>
                  <a:pt x="13407" y="8614"/>
                </a:lnTo>
                <a:lnTo>
                  <a:pt x="13407" y="8662"/>
                </a:lnTo>
                <a:lnTo>
                  <a:pt x="13432" y="8711"/>
                </a:lnTo>
                <a:lnTo>
                  <a:pt x="13237" y="8711"/>
                </a:lnTo>
                <a:lnTo>
                  <a:pt x="13042" y="8735"/>
                </a:lnTo>
                <a:lnTo>
                  <a:pt x="13091" y="8443"/>
                </a:lnTo>
                <a:lnTo>
                  <a:pt x="13115" y="8176"/>
                </a:lnTo>
                <a:lnTo>
                  <a:pt x="13091" y="8030"/>
                </a:lnTo>
                <a:lnTo>
                  <a:pt x="13067" y="7908"/>
                </a:lnTo>
                <a:lnTo>
                  <a:pt x="13042" y="7859"/>
                </a:lnTo>
                <a:lnTo>
                  <a:pt x="13018" y="7835"/>
                </a:lnTo>
                <a:lnTo>
                  <a:pt x="12969" y="7835"/>
                </a:lnTo>
                <a:lnTo>
                  <a:pt x="12921" y="7859"/>
                </a:lnTo>
                <a:lnTo>
                  <a:pt x="12848" y="7957"/>
                </a:lnTo>
                <a:lnTo>
                  <a:pt x="12823" y="8054"/>
                </a:lnTo>
                <a:lnTo>
                  <a:pt x="12750" y="8273"/>
                </a:lnTo>
                <a:lnTo>
                  <a:pt x="12604" y="8906"/>
                </a:lnTo>
                <a:lnTo>
                  <a:pt x="12604" y="8954"/>
                </a:lnTo>
                <a:lnTo>
                  <a:pt x="12629" y="9027"/>
                </a:lnTo>
                <a:lnTo>
                  <a:pt x="12507" y="9271"/>
                </a:lnTo>
                <a:lnTo>
                  <a:pt x="12385" y="9514"/>
                </a:lnTo>
                <a:lnTo>
                  <a:pt x="12288" y="9660"/>
                </a:lnTo>
                <a:lnTo>
                  <a:pt x="12191" y="9806"/>
                </a:lnTo>
                <a:lnTo>
                  <a:pt x="11996" y="10049"/>
                </a:lnTo>
                <a:lnTo>
                  <a:pt x="11947" y="10122"/>
                </a:lnTo>
                <a:lnTo>
                  <a:pt x="11947" y="10171"/>
                </a:lnTo>
                <a:lnTo>
                  <a:pt x="11972" y="10244"/>
                </a:lnTo>
                <a:lnTo>
                  <a:pt x="11996" y="10293"/>
                </a:lnTo>
                <a:lnTo>
                  <a:pt x="12045" y="10341"/>
                </a:lnTo>
                <a:lnTo>
                  <a:pt x="12166" y="10341"/>
                </a:lnTo>
                <a:lnTo>
                  <a:pt x="12239" y="10317"/>
                </a:lnTo>
                <a:lnTo>
                  <a:pt x="12337" y="10487"/>
                </a:lnTo>
                <a:lnTo>
                  <a:pt x="12483" y="10633"/>
                </a:lnTo>
                <a:lnTo>
                  <a:pt x="12726" y="10950"/>
                </a:lnTo>
                <a:lnTo>
                  <a:pt x="12994" y="11339"/>
                </a:lnTo>
                <a:lnTo>
                  <a:pt x="13237" y="11728"/>
                </a:lnTo>
                <a:lnTo>
                  <a:pt x="13067" y="11947"/>
                </a:lnTo>
                <a:lnTo>
                  <a:pt x="12872" y="12166"/>
                </a:lnTo>
                <a:lnTo>
                  <a:pt x="12483" y="12556"/>
                </a:lnTo>
                <a:lnTo>
                  <a:pt x="12191" y="12848"/>
                </a:lnTo>
                <a:lnTo>
                  <a:pt x="12045" y="12994"/>
                </a:lnTo>
                <a:lnTo>
                  <a:pt x="11923" y="13164"/>
                </a:lnTo>
                <a:lnTo>
                  <a:pt x="11704" y="13018"/>
                </a:lnTo>
                <a:lnTo>
                  <a:pt x="11874" y="12945"/>
                </a:lnTo>
                <a:lnTo>
                  <a:pt x="12020" y="12848"/>
                </a:lnTo>
                <a:lnTo>
                  <a:pt x="12288" y="12677"/>
                </a:lnTo>
                <a:lnTo>
                  <a:pt x="12337" y="12629"/>
                </a:lnTo>
                <a:lnTo>
                  <a:pt x="12361" y="12580"/>
                </a:lnTo>
                <a:lnTo>
                  <a:pt x="12361" y="12507"/>
                </a:lnTo>
                <a:lnTo>
                  <a:pt x="12337" y="12458"/>
                </a:lnTo>
                <a:lnTo>
                  <a:pt x="12312" y="12434"/>
                </a:lnTo>
                <a:lnTo>
                  <a:pt x="12264" y="12385"/>
                </a:lnTo>
                <a:lnTo>
                  <a:pt x="12191" y="12385"/>
                </a:lnTo>
                <a:lnTo>
                  <a:pt x="12118" y="12410"/>
                </a:lnTo>
                <a:lnTo>
                  <a:pt x="11899" y="12531"/>
                </a:lnTo>
                <a:lnTo>
                  <a:pt x="11655" y="12677"/>
                </a:lnTo>
                <a:lnTo>
                  <a:pt x="11388" y="12799"/>
                </a:lnTo>
                <a:lnTo>
                  <a:pt x="11266" y="12726"/>
                </a:lnTo>
                <a:lnTo>
                  <a:pt x="11315" y="12702"/>
                </a:lnTo>
                <a:lnTo>
                  <a:pt x="11534" y="12556"/>
                </a:lnTo>
                <a:lnTo>
                  <a:pt x="11631" y="12458"/>
                </a:lnTo>
                <a:lnTo>
                  <a:pt x="11704" y="12337"/>
                </a:lnTo>
                <a:lnTo>
                  <a:pt x="11728" y="12288"/>
                </a:lnTo>
                <a:lnTo>
                  <a:pt x="11728" y="12239"/>
                </a:lnTo>
                <a:lnTo>
                  <a:pt x="11704" y="12166"/>
                </a:lnTo>
                <a:lnTo>
                  <a:pt x="11680" y="12118"/>
                </a:lnTo>
                <a:lnTo>
                  <a:pt x="11631" y="12093"/>
                </a:lnTo>
                <a:lnTo>
                  <a:pt x="11582" y="12069"/>
                </a:lnTo>
                <a:lnTo>
                  <a:pt x="11534" y="12069"/>
                </a:lnTo>
                <a:lnTo>
                  <a:pt x="11461" y="12093"/>
                </a:lnTo>
                <a:lnTo>
                  <a:pt x="11290" y="12264"/>
                </a:lnTo>
                <a:lnTo>
                  <a:pt x="11096" y="12410"/>
                </a:lnTo>
                <a:lnTo>
                  <a:pt x="10974" y="12507"/>
                </a:lnTo>
                <a:lnTo>
                  <a:pt x="10731" y="12288"/>
                </a:lnTo>
                <a:lnTo>
                  <a:pt x="10950" y="12142"/>
                </a:lnTo>
                <a:lnTo>
                  <a:pt x="11071" y="12069"/>
                </a:lnTo>
                <a:lnTo>
                  <a:pt x="11193" y="11996"/>
                </a:lnTo>
                <a:lnTo>
                  <a:pt x="11242" y="11947"/>
                </a:lnTo>
                <a:lnTo>
                  <a:pt x="11266" y="11899"/>
                </a:lnTo>
                <a:lnTo>
                  <a:pt x="11290" y="11826"/>
                </a:lnTo>
                <a:lnTo>
                  <a:pt x="11290" y="11753"/>
                </a:lnTo>
                <a:lnTo>
                  <a:pt x="11266" y="11704"/>
                </a:lnTo>
                <a:lnTo>
                  <a:pt x="11217" y="11680"/>
                </a:lnTo>
                <a:lnTo>
                  <a:pt x="11096" y="11680"/>
                </a:lnTo>
                <a:lnTo>
                  <a:pt x="10974" y="11753"/>
                </a:lnTo>
                <a:lnTo>
                  <a:pt x="10877" y="11801"/>
                </a:lnTo>
                <a:lnTo>
                  <a:pt x="10633" y="11947"/>
                </a:lnTo>
                <a:lnTo>
                  <a:pt x="10390" y="12093"/>
                </a:lnTo>
                <a:lnTo>
                  <a:pt x="10293" y="12069"/>
                </a:lnTo>
                <a:lnTo>
                  <a:pt x="10147" y="12069"/>
                </a:lnTo>
                <a:lnTo>
                  <a:pt x="10098" y="12118"/>
                </a:lnTo>
                <a:lnTo>
                  <a:pt x="9952" y="12118"/>
                </a:lnTo>
                <a:lnTo>
                  <a:pt x="9855" y="12191"/>
                </a:lnTo>
                <a:lnTo>
                  <a:pt x="9733" y="12264"/>
                </a:lnTo>
                <a:lnTo>
                  <a:pt x="9587" y="12312"/>
                </a:lnTo>
                <a:lnTo>
                  <a:pt x="9319" y="12385"/>
                </a:lnTo>
                <a:lnTo>
                  <a:pt x="9198" y="12434"/>
                </a:lnTo>
                <a:lnTo>
                  <a:pt x="9100" y="12507"/>
                </a:lnTo>
                <a:lnTo>
                  <a:pt x="8979" y="12507"/>
                </a:lnTo>
                <a:lnTo>
                  <a:pt x="8930" y="12556"/>
                </a:lnTo>
                <a:lnTo>
                  <a:pt x="8906" y="12604"/>
                </a:lnTo>
                <a:lnTo>
                  <a:pt x="8906" y="12629"/>
                </a:lnTo>
                <a:lnTo>
                  <a:pt x="8857" y="12629"/>
                </a:lnTo>
                <a:lnTo>
                  <a:pt x="8735" y="12677"/>
                </a:lnTo>
                <a:lnTo>
                  <a:pt x="8638" y="12726"/>
                </a:lnTo>
                <a:lnTo>
                  <a:pt x="8419" y="12848"/>
                </a:lnTo>
                <a:lnTo>
                  <a:pt x="8297" y="12872"/>
                </a:lnTo>
                <a:lnTo>
                  <a:pt x="8200" y="12896"/>
                </a:lnTo>
                <a:lnTo>
                  <a:pt x="8103" y="12921"/>
                </a:lnTo>
                <a:lnTo>
                  <a:pt x="8005" y="12945"/>
                </a:lnTo>
                <a:lnTo>
                  <a:pt x="7957" y="13018"/>
                </a:lnTo>
                <a:lnTo>
                  <a:pt x="7981" y="13067"/>
                </a:lnTo>
                <a:lnTo>
                  <a:pt x="8030" y="13140"/>
                </a:lnTo>
                <a:lnTo>
                  <a:pt x="8127" y="13188"/>
                </a:lnTo>
                <a:lnTo>
                  <a:pt x="8224" y="13213"/>
                </a:lnTo>
                <a:lnTo>
                  <a:pt x="8346" y="13188"/>
                </a:lnTo>
                <a:lnTo>
                  <a:pt x="8468" y="13164"/>
                </a:lnTo>
                <a:lnTo>
                  <a:pt x="8589" y="13115"/>
                </a:lnTo>
                <a:lnTo>
                  <a:pt x="8833" y="12994"/>
                </a:lnTo>
                <a:lnTo>
                  <a:pt x="8808" y="13115"/>
                </a:lnTo>
                <a:lnTo>
                  <a:pt x="8638" y="13213"/>
                </a:lnTo>
                <a:lnTo>
                  <a:pt x="8443" y="13310"/>
                </a:lnTo>
                <a:lnTo>
                  <a:pt x="8224" y="13383"/>
                </a:lnTo>
                <a:lnTo>
                  <a:pt x="8127" y="13432"/>
                </a:lnTo>
                <a:lnTo>
                  <a:pt x="8054" y="13480"/>
                </a:lnTo>
                <a:lnTo>
                  <a:pt x="8030" y="13553"/>
                </a:lnTo>
                <a:lnTo>
                  <a:pt x="8054" y="13602"/>
                </a:lnTo>
                <a:lnTo>
                  <a:pt x="8103" y="13651"/>
                </a:lnTo>
                <a:lnTo>
                  <a:pt x="8176" y="13675"/>
                </a:lnTo>
                <a:lnTo>
                  <a:pt x="8297" y="13699"/>
                </a:lnTo>
                <a:lnTo>
                  <a:pt x="8443" y="13651"/>
                </a:lnTo>
                <a:lnTo>
                  <a:pt x="8589" y="13626"/>
                </a:lnTo>
                <a:lnTo>
                  <a:pt x="8760" y="13553"/>
                </a:lnTo>
                <a:lnTo>
                  <a:pt x="8711" y="13797"/>
                </a:lnTo>
                <a:lnTo>
                  <a:pt x="8711" y="13821"/>
                </a:lnTo>
                <a:lnTo>
                  <a:pt x="8662" y="13845"/>
                </a:lnTo>
                <a:lnTo>
                  <a:pt x="8419" y="13918"/>
                </a:lnTo>
                <a:lnTo>
                  <a:pt x="8176" y="13991"/>
                </a:lnTo>
                <a:lnTo>
                  <a:pt x="8030" y="14016"/>
                </a:lnTo>
                <a:lnTo>
                  <a:pt x="7957" y="14040"/>
                </a:lnTo>
                <a:lnTo>
                  <a:pt x="7957" y="14089"/>
                </a:lnTo>
                <a:lnTo>
                  <a:pt x="7932" y="14113"/>
                </a:lnTo>
                <a:lnTo>
                  <a:pt x="7932" y="14162"/>
                </a:lnTo>
                <a:lnTo>
                  <a:pt x="7957" y="14186"/>
                </a:lnTo>
                <a:lnTo>
                  <a:pt x="8030" y="14235"/>
                </a:lnTo>
                <a:lnTo>
                  <a:pt x="8127" y="14259"/>
                </a:lnTo>
                <a:lnTo>
                  <a:pt x="8224" y="14283"/>
                </a:lnTo>
                <a:lnTo>
                  <a:pt x="8322" y="14283"/>
                </a:lnTo>
                <a:lnTo>
                  <a:pt x="8419" y="14259"/>
                </a:lnTo>
                <a:lnTo>
                  <a:pt x="8614" y="14210"/>
                </a:lnTo>
                <a:lnTo>
                  <a:pt x="8614" y="14210"/>
                </a:lnTo>
                <a:lnTo>
                  <a:pt x="8589" y="14381"/>
                </a:lnTo>
                <a:lnTo>
                  <a:pt x="8589" y="14575"/>
                </a:lnTo>
                <a:lnTo>
                  <a:pt x="8103" y="14575"/>
                </a:lnTo>
                <a:lnTo>
                  <a:pt x="7616" y="14624"/>
                </a:lnTo>
                <a:lnTo>
                  <a:pt x="6765" y="14624"/>
                </a:lnTo>
                <a:lnTo>
                  <a:pt x="6765" y="14405"/>
                </a:lnTo>
                <a:lnTo>
                  <a:pt x="6740" y="14162"/>
                </a:lnTo>
                <a:lnTo>
                  <a:pt x="6692" y="13748"/>
                </a:lnTo>
                <a:lnTo>
                  <a:pt x="6643" y="13432"/>
                </a:lnTo>
                <a:lnTo>
                  <a:pt x="6570" y="13042"/>
                </a:lnTo>
                <a:lnTo>
                  <a:pt x="6521" y="12848"/>
                </a:lnTo>
                <a:lnTo>
                  <a:pt x="6448" y="12702"/>
                </a:lnTo>
                <a:lnTo>
                  <a:pt x="6351" y="12556"/>
                </a:lnTo>
                <a:lnTo>
                  <a:pt x="6302" y="12531"/>
                </a:lnTo>
                <a:lnTo>
                  <a:pt x="6229" y="12483"/>
                </a:lnTo>
                <a:lnTo>
                  <a:pt x="6156" y="12483"/>
                </a:lnTo>
                <a:lnTo>
                  <a:pt x="6083" y="12507"/>
                </a:lnTo>
                <a:lnTo>
                  <a:pt x="5864" y="12434"/>
                </a:lnTo>
                <a:lnTo>
                  <a:pt x="5670" y="12385"/>
                </a:lnTo>
                <a:lnTo>
                  <a:pt x="5524" y="12312"/>
                </a:lnTo>
                <a:lnTo>
                  <a:pt x="5378" y="12239"/>
                </a:lnTo>
                <a:lnTo>
                  <a:pt x="5232" y="12166"/>
                </a:lnTo>
                <a:lnTo>
                  <a:pt x="5086" y="12118"/>
                </a:lnTo>
                <a:lnTo>
                  <a:pt x="5013" y="12045"/>
                </a:lnTo>
                <a:lnTo>
                  <a:pt x="4940" y="11996"/>
                </a:lnTo>
                <a:lnTo>
                  <a:pt x="4842" y="11996"/>
                </a:lnTo>
                <a:lnTo>
                  <a:pt x="4794" y="12020"/>
                </a:lnTo>
                <a:lnTo>
                  <a:pt x="4745" y="12069"/>
                </a:lnTo>
                <a:lnTo>
                  <a:pt x="4429" y="11923"/>
                </a:lnTo>
                <a:lnTo>
                  <a:pt x="4210" y="11826"/>
                </a:lnTo>
                <a:lnTo>
                  <a:pt x="4112" y="11801"/>
                </a:lnTo>
                <a:lnTo>
                  <a:pt x="4064" y="11801"/>
                </a:lnTo>
                <a:lnTo>
                  <a:pt x="4015" y="11826"/>
                </a:lnTo>
                <a:lnTo>
                  <a:pt x="3966" y="11850"/>
                </a:lnTo>
                <a:lnTo>
                  <a:pt x="3966" y="11899"/>
                </a:lnTo>
                <a:lnTo>
                  <a:pt x="3966" y="11947"/>
                </a:lnTo>
                <a:lnTo>
                  <a:pt x="3991" y="12020"/>
                </a:lnTo>
                <a:lnTo>
                  <a:pt x="4088" y="12093"/>
                </a:lnTo>
                <a:lnTo>
                  <a:pt x="4307" y="12239"/>
                </a:lnTo>
                <a:lnTo>
                  <a:pt x="4477" y="12361"/>
                </a:lnTo>
                <a:lnTo>
                  <a:pt x="4356" y="12507"/>
                </a:lnTo>
                <a:lnTo>
                  <a:pt x="4331" y="12434"/>
                </a:lnTo>
                <a:lnTo>
                  <a:pt x="4283" y="12385"/>
                </a:lnTo>
                <a:lnTo>
                  <a:pt x="4185" y="12337"/>
                </a:lnTo>
                <a:lnTo>
                  <a:pt x="4088" y="12337"/>
                </a:lnTo>
                <a:lnTo>
                  <a:pt x="3942" y="12312"/>
                </a:lnTo>
                <a:lnTo>
                  <a:pt x="3820" y="12264"/>
                </a:lnTo>
                <a:lnTo>
                  <a:pt x="3723" y="12191"/>
                </a:lnTo>
                <a:lnTo>
                  <a:pt x="3601" y="12118"/>
                </a:lnTo>
                <a:lnTo>
                  <a:pt x="3504" y="12045"/>
                </a:lnTo>
                <a:lnTo>
                  <a:pt x="3382" y="11996"/>
                </a:lnTo>
                <a:lnTo>
                  <a:pt x="3334" y="11996"/>
                </a:lnTo>
                <a:lnTo>
                  <a:pt x="3309" y="12020"/>
                </a:lnTo>
                <a:lnTo>
                  <a:pt x="3285" y="12045"/>
                </a:lnTo>
                <a:lnTo>
                  <a:pt x="3285" y="12142"/>
                </a:lnTo>
                <a:lnTo>
                  <a:pt x="3309" y="12215"/>
                </a:lnTo>
                <a:lnTo>
                  <a:pt x="3334" y="12288"/>
                </a:lnTo>
                <a:lnTo>
                  <a:pt x="3382" y="12337"/>
                </a:lnTo>
                <a:lnTo>
                  <a:pt x="3504" y="12458"/>
                </a:lnTo>
                <a:lnTo>
                  <a:pt x="3650" y="12556"/>
                </a:lnTo>
                <a:lnTo>
                  <a:pt x="3747" y="12629"/>
                </a:lnTo>
                <a:lnTo>
                  <a:pt x="3869" y="12677"/>
                </a:lnTo>
                <a:lnTo>
                  <a:pt x="4015" y="12702"/>
                </a:lnTo>
                <a:lnTo>
                  <a:pt x="4137" y="12702"/>
                </a:lnTo>
                <a:lnTo>
                  <a:pt x="3820" y="12969"/>
                </a:lnTo>
                <a:lnTo>
                  <a:pt x="3796" y="12921"/>
                </a:lnTo>
                <a:lnTo>
                  <a:pt x="3772" y="12872"/>
                </a:lnTo>
                <a:lnTo>
                  <a:pt x="3723" y="12848"/>
                </a:lnTo>
                <a:lnTo>
                  <a:pt x="3650" y="12823"/>
                </a:lnTo>
                <a:lnTo>
                  <a:pt x="3553" y="12823"/>
                </a:lnTo>
                <a:lnTo>
                  <a:pt x="3480" y="12799"/>
                </a:lnTo>
                <a:lnTo>
                  <a:pt x="3334" y="12702"/>
                </a:lnTo>
                <a:lnTo>
                  <a:pt x="3188" y="12580"/>
                </a:lnTo>
                <a:lnTo>
                  <a:pt x="3163" y="12556"/>
                </a:lnTo>
                <a:lnTo>
                  <a:pt x="3115" y="12531"/>
                </a:lnTo>
                <a:lnTo>
                  <a:pt x="3066" y="12507"/>
                </a:lnTo>
                <a:lnTo>
                  <a:pt x="3017" y="12483"/>
                </a:lnTo>
                <a:lnTo>
                  <a:pt x="2993" y="12483"/>
                </a:lnTo>
                <a:lnTo>
                  <a:pt x="2969" y="12507"/>
                </a:lnTo>
                <a:lnTo>
                  <a:pt x="2944" y="12604"/>
                </a:lnTo>
                <a:lnTo>
                  <a:pt x="2944" y="12677"/>
                </a:lnTo>
                <a:lnTo>
                  <a:pt x="2944" y="12726"/>
                </a:lnTo>
                <a:lnTo>
                  <a:pt x="2969" y="12799"/>
                </a:lnTo>
                <a:lnTo>
                  <a:pt x="3017" y="12872"/>
                </a:lnTo>
                <a:lnTo>
                  <a:pt x="3115" y="12969"/>
                </a:lnTo>
                <a:lnTo>
                  <a:pt x="3285" y="13115"/>
                </a:lnTo>
                <a:lnTo>
                  <a:pt x="3382" y="13164"/>
                </a:lnTo>
                <a:lnTo>
                  <a:pt x="3504" y="13213"/>
                </a:lnTo>
                <a:lnTo>
                  <a:pt x="3309" y="13310"/>
                </a:lnTo>
                <a:lnTo>
                  <a:pt x="3261" y="13286"/>
                </a:lnTo>
                <a:lnTo>
                  <a:pt x="2896" y="12969"/>
                </a:lnTo>
                <a:lnTo>
                  <a:pt x="2531" y="12629"/>
                </a:lnTo>
                <a:lnTo>
                  <a:pt x="2214" y="12312"/>
                </a:lnTo>
                <a:lnTo>
                  <a:pt x="2068" y="12118"/>
                </a:lnTo>
                <a:lnTo>
                  <a:pt x="1947" y="11947"/>
                </a:lnTo>
                <a:lnTo>
                  <a:pt x="2093" y="11777"/>
                </a:lnTo>
                <a:lnTo>
                  <a:pt x="2214" y="11607"/>
                </a:lnTo>
                <a:lnTo>
                  <a:pt x="2433" y="11242"/>
                </a:lnTo>
                <a:lnTo>
                  <a:pt x="2798" y="10779"/>
                </a:lnTo>
                <a:lnTo>
                  <a:pt x="3139" y="10317"/>
                </a:lnTo>
                <a:lnTo>
                  <a:pt x="3163" y="10293"/>
                </a:lnTo>
                <a:lnTo>
                  <a:pt x="3236" y="10244"/>
                </a:lnTo>
                <a:lnTo>
                  <a:pt x="3285" y="10147"/>
                </a:lnTo>
                <a:lnTo>
                  <a:pt x="3285" y="10074"/>
                </a:lnTo>
                <a:lnTo>
                  <a:pt x="3261" y="10025"/>
                </a:lnTo>
                <a:lnTo>
                  <a:pt x="3212" y="9976"/>
                </a:lnTo>
                <a:lnTo>
                  <a:pt x="3090" y="9855"/>
                </a:lnTo>
                <a:lnTo>
                  <a:pt x="2969" y="9709"/>
                </a:lnTo>
                <a:lnTo>
                  <a:pt x="2750" y="9441"/>
                </a:lnTo>
                <a:lnTo>
                  <a:pt x="2628" y="9246"/>
                </a:lnTo>
                <a:lnTo>
                  <a:pt x="2628" y="9222"/>
                </a:lnTo>
                <a:lnTo>
                  <a:pt x="2628" y="9149"/>
                </a:lnTo>
                <a:lnTo>
                  <a:pt x="2604" y="9076"/>
                </a:lnTo>
                <a:lnTo>
                  <a:pt x="2579" y="9003"/>
                </a:lnTo>
                <a:lnTo>
                  <a:pt x="2506" y="8954"/>
                </a:lnTo>
                <a:lnTo>
                  <a:pt x="2409" y="8930"/>
                </a:lnTo>
                <a:lnTo>
                  <a:pt x="1460" y="8881"/>
                </a:lnTo>
                <a:lnTo>
                  <a:pt x="998" y="8808"/>
                </a:lnTo>
                <a:lnTo>
                  <a:pt x="754" y="8784"/>
                </a:lnTo>
                <a:lnTo>
                  <a:pt x="535" y="8711"/>
                </a:lnTo>
                <a:lnTo>
                  <a:pt x="535" y="8614"/>
                </a:lnTo>
                <a:lnTo>
                  <a:pt x="511" y="8492"/>
                </a:lnTo>
                <a:lnTo>
                  <a:pt x="462" y="8273"/>
                </a:lnTo>
                <a:lnTo>
                  <a:pt x="462" y="7908"/>
                </a:lnTo>
                <a:lnTo>
                  <a:pt x="462" y="7567"/>
                </a:lnTo>
                <a:lnTo>
                  <a:pt x="511" y="7105"/>
                </a:lnTo>
                <a:lnTo>
                  <a:pt x="535" y="6862"/>
                </a:lnTo>
                <a:lnTo>
                  <a:pt x="535" y="6740"/>
                </a:lnTo>
                <a:lnTo>
                  <a:pt x="511" y="6619"/>
                </a:lnTo>
                <a:lnTo>
                  <a:pt x="681" y="6570"/>
                </a:lnTo>
                <a:lnTo>
                  <a:pt x="1046" y="6497"/>
                </a:lnTo>
                <a:lnTo>
                  <a:pt x="949" y="6643"/>
                </a:lnTo>
                <a:lnTo>
                  <a:pt x="876" y="6789"/>
                </a:lnTo>
                <a:lnTo>
                  <a:pt x="754" y="7105"/>
                </a:lnTo>
                <a:lnTo>
                  <a:pt x="754" y="7203"/>
                </a:lnTo>
                <a:lnTo>
                  <a:pt x="779" y="7227"/>
                </a:lnTo>
                <a:lnTo>
                  <a:pt x="803" y="7276"/>
                </a:lnTo>
                <a:lnTo>
                  <a:pt x="876" y="7324"/>
                </a:lnTo>
                <a:lnTo>
                  <a:pt x="973" y="7324"/>
                </a:lnTo>
                <a:lnTo>
                  <a:pt x="1022" y="7300"/>
                </a:lnTo>
                <a:lnTo>
                  <a:pt x="1046" y="7276"/>
                </a:lnTo>
                <a:lnTo>
                  <a:pt x="1095" y="7203"/>
                </a:lnTo>
                <a:lnTo>
                  <a:pt x="1168" y="6984"/>
                </a:lnTo>
                <a:lnTo>
                  <a:pt x="1265" y="6765"/>
                </a:lnTo>
                <a:lnTo>
                  <a:pt x="1338" y="6619"/>
                </a:lnTo>
                <a:lnTo>
                  <a:pt x="1436" y="6448"/>
                </a:lnTo>
                <a:lnTo>
                  <a:pt x="1606" y="6424"/>
                </a:lnTo>
                <a:lnTo>
                  <a:pt x="1509" y="6570"/>
                </a:lnTo>
                <a:lnTo>
                  <a:pt x="1436" y="6740"/>
                </a:lnTo>
                <a:lnTo>
                  <a:pt x="1387" y="6911"/>
                </a:lnTo>
                <a:lnTo>
                  <a:pt x="1338" y="7057"/>
                </a:lnTo>
                <a:lnTo>
                  <a:pt x="1338" y="7105"/>
                </a:lnTo>
                <a:lnTo>
                  <a:pt x="1363" y="7154"/>
                </a:lnTo>
                <a:lnTo>
                  <a:pt x="1387" y="7203"/>
                </a:lnTo>
                <a:lnTo>
                  <a:pt x="1436" y="7251"/>
                </a:lnTo>
                <a:lnTo>
                  <a:pt x="1484" y="7276"/>
                </a:lnTo>
                <a:lnTo>
                  <a:pt x="1557" y="7276"/>
                </a:lnTo>
                <a:lnTo>
                  <a:pt x="1630" y="7227"/>
                </a:lnTo>
                <a:lnTo>
                  <a:pt x="1679" y="7178"/>
                </a:lnTo>
                <a:lnTo>
                  <a:pt x="1679" y="7154"/>
                </a:lnTo>
                <a:lnTo>
                  <a:pt x="1728" y="6935"/>
                </a:lnTo>
                <a:lnTo>
                  <a:pt x="1801" y="6716"/>
                </a:lnTo>
                <a:lnTo>
                  <a:pt x="1898" y="6570"/>
                </a:lnTo>
                <a:lnTo>
                  <a:pt x="1947" y="6424"/>
                </a:lnTo>
                <a:lnTo>
                  <a:pt x="2093" y="6424"/>
                </a:lnTo>
                <a:lnTo>
                  <a:pt x="2044" y="6546"/>
                </a:lnTo>
                <a:lnTo>
                  <a:pt x="1947" y="6813"/>
                </a:lnTo>
                <a:lnTo>
                  <a:pt x="1922" y="6935"/>
                </a:lnTo>
                <a:lnTo>
                  <a:pt x="1898" y="7057"/>
                </a:lnTo>
                <a:lnTo>
                  <a:pt x="1922" y="7105"/>
                </a:lnTo>
                <a:lnTo>
                  <a:pt x="1947" y="7154"/>
                </a:lnTo>
                <a:lnTo>
                  <a:pt x="2020" y="7203"/>
                </a:lnTo>
                <a:lnTo>
                  <a:pt x="2117" y="7203"/>
                </a:lnTo>
                <a:lnTo>
                  <a:pt x="2166" y="7178"/>
                </a:lnTo>
                <a:lnTo>
                  <a:pt x="2190" y="7130"/>
                </a:lnTo>
                <a:lnTo>
                  <a:pt x="2239" y="6935"/>
                </a:lnTo>
                <a:lnTo>
                  <a:pt x="2287" y="6716"/>
                </a:lnTo>
                <a:lnTo>
                  <a:pt x="2336" y="6546"/>
                </a:lnTo>
                <a:lnTo>
                  <a:pt x="2360" y="6400"/>
                </a:lnTo>
                <a:lnTo>
                  <a:pt x="2482" y="6375"/>
                </a:lnTo>
                <a:lnTo>
                  <a:pt x="2531" y="6351"/>
                </a:lnTo>
                <a:lnTo>
                  <a:pt x="2579" y="6302"/>
                </a:lnTo>
                <a:lnTo>
                  <a:pt x="2604" y="6254"/>
                </a:lnTo>
                <a:lnTo>
                  <a:pt x="2604" y="6205"/>
                </a:lnTo>
                <a:lnTo>
                  <a:pt x="2652" y="6132"/>
                </a:lnTo>
                <a:lnTo>
                  <a:pt x="2677" y="6059"/>
                </a:lnTo>
                <a:lnTo>
                  <a:pt x="2677" y="5913"/>
                </a:lnTo>
                <a:lnTo>
                  <a:pt x="2701" y="5767"/>
                </a:lnTo>
                <a:lnTo>
                  <a:pt x="2798" y="5499"/>
                </a:lnTo>
                <a:lnTo>
                  <a:pt x="2993" y="4964"/>
                </a:lnTo>
                <a:lnTo>
                  <a:pt x="3090" y="4891"/>
                </a:lnTo>
                <a:lnTo>
                  <a:pt x="3139" y="4794"/>
                </a:lnTo>
                <a:lnTo>
                  <a:pt x="3139" y="4745"/>
                </a:lnTo>
                <a:lnTo>
                  <a:pt x="3139" y="4696"/>
                </a:lnTo>
                <a:lnTo>
                  <a:pt x="3115" y="4648"/>
                </a:lnTo>
                <a:lnTo>
                  <a:pt x="3066" y="4575"/>
                </a:lnTo>
                <a:lnTo>
                  <a:pt x="2750" y="4234"/>
                </a:lnTo>
                <a:lnTo>
                  <a:pt x="2433" y="3893"/>
                </a:lnTo>
                <a:lnTo>
                  <a:pt x="2117" y="3528"/>
                </a:lnTo>
                <a:lnTo>
                  <a:pt x="1801" y="3188"/>
                </a:lnTo>
                <a:lnTo>
                  <a:pt x="1971" y="3042"/>
                </a:lnTo>
                <a:lnTo>
                  <a:pt x="2141" y="2871"/>
                </a:lnTo>
                <a:lnTo>
                  <a:pt x="2433" y="2506"/>
                </a:lnTo>
                <a:lnTo>
                  <a:pt x="2604" y="2336"/>
                </a:lnTo>
                <a:lnTo>
                  <a:pt x="2774" y="2166"/>
                </a:lnTo>
                <a:lnTo>
                  <a:pt x="2944" y="2044"/>
                </a:lnTo>
                <a:lnTo>
                  <a:pt x="3163" y="1947"/>
                </a:lnTo>
                <a:lnTo>
                  <a:pt x="3236" y="1922"/>
                </a:lnTo>
                <a:lnTo>
                  <a:pt x="3261" y="1922"/>
                </a:lnTo>
                <a:lnTo>
                  <a:pt x="3115" y="2020"/>
                </a:lnTo>
                <a:lnTo>
                  <a:pt x="2993" y="2117"/>
                </a:lnTo>
                <a:lnTo>
                  <a:pt x="2847" y="2263"/>
                </a:lnTo>
                <a:lnTo>
                  <a:pt x="2725" y="2409"/>
                </a:lnTo>
                <a:lnTo>
                  <a:pt x="2701" y="2506"/>
                </a:lnTo>
                <a:lnTo>
                  <a:pt x="2701" y="2579"/>
                </a:lnTo>
                <a:lnTo>
                  <a:pt x="2701" y="2652"/>
                </a:lnTo>
                <a:lnTo>
                  <a:pt x="2750" y="2701"/>
                </a:lnTo>
                <a:lnTo>
                  <a:pt x="2798" y="2725"/>
                </a:lnTo>
                <a:lnTo>
                  <a:pt x="2871" y="2725"/>
                </a:lnTo>
                <a:lnTo>
                  <a:pt x="2944" y="2677"/>
                </a:lnTo>
                <a:lnTo>
                  <a:pt x="2993" y="2628"/>
                </a:lnTo>
                <a:lnTo>
                  <a:pt x="3090" y="2506"/>
                </a:lnTo>
                <a:lnTo>
                  <a:pt x="3212" y="2360"/>
                </a:lnTo>
                <a:lnTo>
                  <a:pt x="3358" y="2239"/>
                </a:lnTo>
                <a:lnTo>
                  <a:pt x="3553" y="2117"/>
                </a:lnTo>
                <a:lnTo>
                  <a:pt x="3626" y="2166"/>
                </a:lnTo>
                <a:lnTo>
                  <a:pt x="3504" y="2263"/>
                </a:lnTo>
                <a:lnTo>
                  <a:pt x="3407" y="2336"/>
                </a:lnTo>
                <a:lnTo>
                  <a:pt x="3285" y="2458"/>
                </a:lnTo>
                <a:lnTo>
                  <a:pt x="3188" y="2579"/>
                </a:lnTo>
                <a:lnTo>
                  <a:pt x="3115" y="2725"/>
                </a:lnTo>
                <a:lnTo>
                  <a:pt x="3090" y="2798"/>
                </a:lnTo>
                <a:lnTo>
                  <a:pt x="3090" y="2871"/>
                </a:lnTo>
                <a:lnTo>
                  <a:pt x="3115" y="2920"/>
                </a:lnTo>
                <a:lnTo>
                  <a:pt x="3139" y="2944"/>
                </a:lnTo>
                <a:lnTo>
                  <a:pt x="3212" y="2969"/>
                </a:lnTo>
                <a:lnTo>
                  <a:pt x="3285" y="2969"/>
                </a:lnTo>
                <a:lnTo>
                  <a:pt x="3358" y="2944"/>
                </a:lnTo>
                <a:lnTo>
                  <a:pt x="3431" y="2847"/>
                </a:lnTo>
                <a:lnTo>
                  <a:pt x="3480" y="2750"/>
                </a:lnTo>
                <a:lnTo>
                  <a:pt x="3577" y="2652"/>
                </a:lnTo>
                <a:lnTo>
                  <a:pt x="3674" y="2555"/>
                </a:lnTo>
                <a:lnTo>
                  <a:pt x="3869" y="2360"/>
                </a:lnTo>
                <a:lnTo>
                  <a:pt x="3966" y="2433"/>
                </a:lnTo>
                <a:lnTo>
                  <a:pt x="4112" y="2506"/>
                </a:lnTo>
                <a:lnTo>
                  <a:pt x="3893" y="2628"/>
                </a:lnTo>
                <a:lnTo>
                  <a:pt x="3699" y="2750"/>
                </a:lnTo>
                <a:lnTo>
                  <a:pt x="3553" y="2871"/>
                </a:lnTo>
                <a:lnTo>
                  <a:pt x="3407" y="3017"/>
                </a:lnTo>
                <a:lnTo>
                  <a:pt x="3334" y="3115"/>
                </a:lnTo>
                <a:lnTo>
                  <a:pt x="3309" y="3188"/>
                </a:lnTo>
                <a:lnTo>
                  <a:pt x="3309" y="3285"/>
                </a:lnTo>
                <a:lnTo>
                  <a:pt x="3334" y="3382"/>
                </a:lnTo>
                <a:lnTo>
                  <a:pt x="3382" y="3431"/>
                </a:lnTo>
                <a:lnTo>
                  <a:pt x="3455" y="3455"/>
                </a:lnTo>
                <a:lnTo>
                  <a:pt x="3528" y="3431"/>
                </a:lnTo>
                <a:lnTo>
                  <a:pt x="3577" y="3382"/>
                </a:lnTo>
                <a:lnTo>
                  <a:pt x="3674" y="3261"/>
                </a:lnTo>
                <a:lnTo>
                  <a:pt x="3747" y="3139"/>
                </a:lnTo>
                <a:lnTo>
                  <a:pt x="3869" y="3042"/>
                </a:lnTo>
                <a:lnTo>
                  <a:pt x="3991" y="2969"/>
                </a:lnTo>
                <a:lnTo>
                  <a:pt x="4185" y="2847"/>
                </a:lnTo>
                <a:lnTo>
                  <a:pt x="4380" y="2701"/>
                </a:lnTo>
                <a:lnTo>
                  <a:pt x="4623" y="2871"/>
                </a:lnTo>
                <a:lnTo>
                  <a:pt x="4356" y="3066"/>
                </a:lnTo>
                <a:lnTo>
                  <a:pt x="4234" y="3139"/>
                </a:lnTo>
                <a:lnTo>
                  <a:pt x="4088" y="3261"/>
                </a:lnTo>
                <a:lnTo>
                  <a:pt x="3966" y="3382"/>
                </a:lnTo>
                <a:lnTo>
                  <a:pt x="3942" y="3455"/>
                </a:lnTo>
                <a:lnTo>
                  <a:pt x="3918" y="3528"/>
                </a:lnTo>
                <a:lnTo>
                  <a:pt x="3942" y="3577"/>
                </a:lnTo>
                <a:lnTo>
                  <a:pt x="3966" y="3601"/>
                </a:lnTo>
                <a:lnTo>
                  <a:pt x="4015" y="3626"/>
                </a:lnTo>
                <a:lnTo>
                  <a:pt x="4064" y="3626"/>
                </a:lnTo>
                <a:lnTo>
                  <a:pt x="4112" y="3601"/>
                </a:lnTo>
                <a:lnTo>
                  <a:pt x="4161" y="3553"/>
                </a:lnTo>
                <a:lnTo>
                  <a:pt x="4258" y="3480"/>
                </a:lnTo>
                <a:lnTo>
                  <a:pt x="4380" y="3358"/>
                </a:lnTo>
                <a:lnTo>
                  <a:pt x="4526" y="3261"/>
                </a:lnTo>
                <a:lnTo>
                  <a:pt x="4842" y="3042"/>
                </a:lnTo>
                <a:lnTo>
                  <a:pt x="4891" y="3066"/>
                </a:lnTo>
                <a:lnTo>
                  <a:pt x="4964" y="3090"/>
                </a:lnTo>
                <a:lnTo>
                  <a:pt x="5037" y="3090"/>
                </a:lnTo>
                <a:lnTo>
                  <a:pt x="5110" y="3042"/>
                </a:lnTo>
                <a:lnTo>
                  <a:pt x="5159" y="2993"/>
                </a:lnTo>
                <a:lnTo>
                  <a:pt x="5378" y="2896"/>
                </a:lnTo>
                <a:lnTo>
                  <a:pt x="5645" y="2798"/>
                </a:lnTo>
                <a:lnTo>
                  <a:pt x="6156" y="2652"/>
                </a:lnTo>
                <a:lnTo>
                  <a:pt x="6229" y="2604"/>
                </a:lnTo>
                <a:lnTo>
                  <a:pt x="6278" y="2531"/>
                </a:lnTo>
                <a:lnTo>
                  <a:pt x="6302" y="2506"/>
                </a:lnTo>
                <a:lnTo>
                  <a:pt x="6351" y="2360"/>
                </a:lnTo>
                <a:lnTo>
                  <a:pt x="6400" y="2214"/>
                </a:lnTo>
                <a:lnTo>
                  <a:pt x="6424" y="1922"/>
                </a:lnTo>
                <a:lnTo>
                  <a:pt x="6473" y="1314"/>
                </a:lnTo>
                <a:lnTo>
                  <a:pt x="6546" y="876"/>
                </a:lnTo>
                <a:lnTo>
                  <a:pt x="6570" y="633"/>
                </a:lnTo>
                <a:lnTo>
                  <a:pt x="6570" y="535"/>
                </a:lnTo>
                <a:lnTo>
                  <a:pt x="6570" y="414"/>
                </a:lnTo>
                <a:close/>
                <a:moveTo>
                  <a:pt x="17519" y="12093"/>
                </a:moveTo>
                <a:lnTo>
                  <a:pt x="17544" y="12142"/>
                </a:lnTo>
                <a:lnTo>
                  <a:pt x="17592" y="12191"/>
                </a:lnTo>
                <a:lnTo>
                  <a:pt x="17665" y="12215"/>
                </a:lnTo>
                <a:lnTo>
                  <a:pt x="17738" y="12215"/>
                </a:lnTo>
                <a:lnTo>
                  <a:pt x="18030" y="12239"/>
                </a:lnTo>
                <a:lnTo>
                  <a:pt x="18322" y="12312"/>
                </a:lnTo>
                <a:lnTo>
                  <a:pt x="18590" y="12434"/>
                </a:lnTo>
                <a:lnTo>
                  <a:pt x="18712" y="12507"/>
                </a:lnTo>
                <a:lnTo>
                  <a:pt x="18809" y="12604"/>
                </a:lnTo>
                <a:lnTo>
                  <a:pt x="18906" y="12702"/>
                </a:lnTo>
                <a:lnTo>
                  <a:pt x="18979" y="12799"/>
                </a:lnTo>
                <a:lnTo>
                  <a:pt x="19052" y="12921"/>
                </a:lnTo>
                <a:lnTo>
                  <a:pt x="19101" y="13042"/>
                </a:lnTo>
                <a:lnTo>
                  <a:pt x="19125" y="13188"/>
                </a:lnTo>
                <a:lnTo>
                  <a:pt x="19150" y="13334"/>
                </a:lnTo>
                <a:lnTo>
                  <a:pt x="19150" y="13480"/>
                </a:lnTo>
                <a:lnTo>
                  <a:pt x="19125" y="13651"/>
                </a:lnTo>
                <a:lnTo>
                  <a:pt x="19052" y="13870"/>
                </a:lnTo>
                <a:lnTo>
                  <a:pt x="18955" y="14089"/>
                </a:lnTo>
                <a:lnTo>
                  <a:pt x="18809" y="14283"/>
                </a:lnTo>
                <a:lnTo>
                  <a:pt x="18663" y="14454"/>
                </a:lnTo>
                <a:lnTo>
                  <a:pt x="18493" y="14624"/>
                </a:lnTo>
                <a:lnTo>
                  <a:pt x="18298" y="14770"/>
                </a:lnTo>
                <a:lnTo>
                  <a:pt x="18103" y="14867"/>
                </a:lnTo>
                <a:lnTo>
                  <a:pt x="17884" y="14965"/>
                </a:lnTo>
                <a:lnTo>
                  <a:pt x="17738" y="14989"/>
                </a:lnTo>
                <a:lnTo>
                  <a:pt x="17446" y="14989"/>
                </a:lnTo>
                <a:lnTo>
                  <a:pt x="17300" y="14965"/>
                </a:lnTo>
                <a:lnTo>
                  <a:pt x="17154" y="14916"/>
                </a:lnTo>
                <a:lnTo>
                  <a:pt x="17033" y="14843"/>
                </a:lnTo>
                <a:lnTo>
                  <a:pt x="16911" y="14746"/>
                </a:lnTo>
                <a:lnTo>
                  <a:pt x="16814" y="14648"/>
                </a:lnTo>
                <a:lnTo>
                  <a:pt x="16619" y="14429"/>
                </a:lnTo>
                <a:lnTo>
                  <a:pt x="16449" y="14186"/>
                </a:lnTo>
                <a:lnTo>
                  <a:pt x="16351" y="13894"/>
                </a:lnTo>
                <a:lnTo>
                  <a:pt x="16303" y="13626"/>
                </a:lnTo>
                <a:lnTo>
                  <a:pt x="16303" y="13456"/>
                </a:lnTo>
                <a:lnTo>
                  <a:pt x="16303" y="13286"/>
                </a:lnTo>
                <a:lnTo>
                  <a:pt x="16351" y="13115"/>
                </a:lnTo>
                <a:lnTo>
                  <a:pt x="16424" y="12969"/>
                </a:lnTo>
                <a:lnTo>
                  <a:pt x="16497" y="12823"/>
                </a:lnTo>
                <a:lnTo>
                  <a:pt x="16595" y="12677"/>
                </a:lnTo>
                <a:lnTo>
                  <a:pt x="16692" y="12556"/>
                </a:lnTo>
                <a:lnTo>
                  <a:pt x="16814" y="12434"/>
                </a:lnTo>
                <a:lnTo>
                  <a:pt x="16960" y="12312"/>
                </a:lnTo>
                <a:lnTo>
                  <a:pt x="17130" y="12215"/>
                </a:lnTo>
                <a:lnTo>
                  <a:pt x="17300" y="12142"/>
                </a:lnTo>
                <a:lnTo>
                  <a:pt x="17495" y="12093"/>
                </a:lnTo>
                <a:close/>
                <a:moveTo>
                  <a:pt x="7008" y="0"/>
                </a:moveTo>
                <a:lnTo>
                  <a:pt x="6692" y="24"/>
                </a:lnTo>
                <a:lnTo>
                  <a:pt x="6521" y="73"/>
                </a:lnTo>
                <a:lnTo>
                  <a:pt x="6375" y="122"/>
                </a:lnTo>
                <a:lnTo>
                  <a:pt x="6327" y="146"/>
                </a:lnTo>
                <a:lnTo>
                  <a:pt x="6302" y="170"/>
                </a:lnTo>
                <a:lnTo>
                  <a:pt x="6278" y="219"/>
                </a:lnTo>
                <a:lnTo>
                  <a:pt x="6278" y="268"/>
                </a:lnTo>
                <a:lnTo>
                  <a:pt x="6205" y="365"/>
                </a:lnTo>
                <a:lnTo>
                  <a:pt x="6156" y="462"/>
                </a:lnTo>
                <a:lnTo>
                  <a:pt x="6108" y="608"/>
                </a:lnTo>
                <a:lnTo>
                  <a:pt x="6083" y="730"/>
                </a:lnTo>
                <a:lnTo>
                  <a:pt x="6035" y="1265"/>
                </a:lnTo>
                <a:lnTo>
                  <a:pt x="5937" y="1776"/>
                </a:lnTo>
                <a:lnTo>
                  <a:pt x="5913" y="2020"/>
                </a:lnTo>
                <a:lnTo>
                  <a:pt x="5913" y="2287"/>
                </a:lnTo>
                <a:lnTo>
                  <a:pt x="5670" y="2360"/>
                </a:lnTo>
                <a:lnTo>
                  <a:pt x="5451" y="2458"/>
                </a:lnTo>
                <a:lnTo>
                  <a:pt x="4988" y="2677"/>
                </a:lnTo>
                <a:lnTo>
                  <a:pt x="4161" y="2093"/>
                </a:lnTo>
                <a:lnTo>
                  <a:pt x="3966" y="1947"/>
                </a:lnTo>
                <a:lnTo>
                  <a:pt x="3723" y="1776"/>
                </a:lnTo>
                <a:lnTo>
                  <a:pt x="3601" y="1703"/>
                </a:lnTo>
                <a:lnTo>
                  <a:pt x="3480" y="1630"/>
                </a:lnTo>
                <a:lnTo>
                  <a:pt x="3334" y="1606"/>
                </a:lnTo>
                <a:lnTo>
                  <a:pt x="3236" y="1606"/>
                </a:lnTo>
                <a:lnTo>
                  <a:pt x="3163" y="1557"/>
                </a:lnTo>
                <a:lnTo>
                  <a:pt x="3042" y="1557"/>
                </a:lnTo>
                <a:lnTo>
                  <a:pt x="2944" y="1606"/>
                </a:lnTo>
                <a:lnTo>
                  <a:pt x="2823" y="1679"/>
                </a:lnTo>
                <a:lnTo>
                  <a:pt x="2604" y="1825"/>
                </a:lnTo>
                <a:lnTo>
                  <a:pt x="2409" y="1995"/>
                </a:lnTo>
                <a:lnTo>
                  <a:pt x="2239" y="2190"/>
                </a:lnTo>
                <a:lnTo>
                  <a:pt x="1849" y="2604"/>
                </a:lnTo>
                <a:lnTo>
                  <a:pt x="1655" y="2798"/>
                </a:lnTo>
                <a:lnTo>
                  <a:pt x="1484" y="3042"/>
                </a:lnTo>
                <a:lnTo>
                  <a:pt x="1436" y="3066"/>
                </a:lnTo>
                <a:lnTo>
                  <a:pt x="1387" y="3115"/>
                </a:lnTo>
                <a:lnTo>
                  <a:pt x="1363" y="3163"/>
                </a:lnTo>
                <a:lnTo>
                  <a:pt x="1387" y="3236"/>
                </a:lnTo>
                <a:lnTo>
                  <a:pt x="1509" y="3455"/>
                </a:lnTo>
                <a:lnTo>
                  <a:pt x="1655" y="3650"/>
                </a:lnTo>
                <a:lnTo>
                  <a:pt x="1971" y="4039"/>
                </a:lnTo>
                <a:lnTo>
                  <a:pt x="2287" y="4477"/>
                </a:lnTo>
                <a:lnTo>
                  <a:pt x="2482" y="4672"/>
                </a:lnTo>
                <a:lnTo>
                  <a:pt x="2652" y="4867"/>
                </a:lnTo>
                <a:lnTo>
                  <a:pt x="2531" y="5061"/>
                </a:lnTo>
                <a:lnTo>
                  <a:pt x="2433" y="5280"/>
                </a:lnTo>
                <a:lnTo>
                  <a:pt x="2312" y="5597"/>
                </a:lnTo>
                <a:lnTo>
                  <a:pt x="2263" y="5791"/>
                </a:lnTo>
                <a:lnTo>
                  <a:pt x="2263" y="5962"/>
                </a:lnTo>
                <a:lnTo>
                  <a:pt x="1995" y="5962"/>
                </a:lnTo>
                <a:lnTo>
                  <a:pt x="1703" y="5986"/>
                </a:lnTo>
                <a:lnTo>
                  <a:pt x="1192" y="6083"/>
                </a:lnTo>
                <a:lnTo>
                  <a:pt x="973" y="6108"/>
                </a:lnTo>
                <a:lnTo>
                  <a:pt x="706" y="6181"/>
                </a:lnTo>
                <a:lnTo>
                  <a:pt x="584" y="6229"/>
                </a:lnTo>
                <a:lnTo>
                  <a:pt x="462" y="6278"/>
                </a:lnTo>
                <a:lnTo>
                  <a:pt x="365" y="6351"/>
                </a:lnTo>
                <a:lnTo>
                  <a:pt x="292" y="6424"/>
                </a:lnTo>
                <a:lnTo>
                  <a:pt x="243" y="6448"/>
                </a:lnTo>
                <a:lnTo>
                  <a:pt x="195" y="6473"/>
                </a:lnTo>
                <a:lnTo>
                  <a:pt x="146" y="6570"/>
                </a:lnTo>
                <a:lnTo>
                  <a:pt x="97" y="6692"/>
                </a:lnTo>
                <a:lnTo>
                  <a:pt x="73" y="6935"/>
                </a:lnTo>
                <a:lnTo>
                  <a:pt x="0" y="7738"/>
                </a:lnTo>
                <a:lnTo>
                  <a:pt x="0" y="8005"/>
                </a:lnTo>
                <a:lnTo>
                  <a:pt x="0" y="8346"/>
                </a:lnTo>
                <a:lnTo>
                  <a:pt x="24" y="8492"/>
                </a:lnTo>
                <a:lnTo>
                  <a:pt x="73" y="8638"/>
                </a:lnTo>
                <a:lnTo>
                  <a:pt x="122" y="8760"/>
                </a:lnTo>
                <a:lnTo>
                  <a:pt x="243" y="8833"/>
                </a:lnTo>
                <a:lnTo>
                  <a:pt x="219" y="8906"/>
                </a:lnTo>
                <a:lnTo>
                  <a:pt x="243" y="8954"/>
                </a:lnTo>
                <a:lnTo>
                  <a:pt x="268" y="9003"/>
                </a:lnTo>
                <a:lnTo>
                  <a:pt x="316" y="9027"/>
                </a:lnTo>
                <a:lnTo>
                  <a:pt x="560" y="9125"/>
                </a:lnTo>
                <a:lnTo>
                  <a:pt x="779" y="9198"/>
                </a:lnTo>
                <a:lnTo>
                  <a:pt x="1046" y="9246"/>
                </a:lnTo>
                <a:lnTo>
                  <a:pt x="1290" y="9271"/>
                </a:lnTo>
                <a:lnTo>
                  <a:pt x="1801" y="9344"/>
                </a:lnTo>
                <a:lnTo>
                  <a:pt x="2312" y="9368"/>
                </a:lnTo>
                <a:lnTo>
                  <a:pt x="2385" y="9538"/>
                </a:lnTo>
                <a:lnTo>
                  <a:pt x="2458" y="9660"/>
                </a:lnTo>
                <a:lnTo>
                  <a:pt x="2628" y="9952"/>
                </a:lnTo>
                <a:lnTo>
                  <a:pt x="2847" y="10195"/>
                </a:lnTo>
                <a:lnTo>
                  <a:pt x="2652" y="10366"/>
                </a:lnTo>
                <a:lnTo>
                  <a:pt x="2506" y="10560"/>
                </a:lnTo>
                <a:lnTo>
                  <a:pt x="2190" y="10925"/>
                </a:lnTo>
                <a:lnTo>
                  <a:pt x="1849" y="11363"/>
                </a:lnTo>
                <a:lnTo>
                  <a:pt x="1679" y="11558"/>
                </a:lnTo>
                <a:lnTo>
                  <a:pt x="1630" y="11680"/>
                </a:lnTo>
                <a:lnTo>
                  <a:pt x="1582" y="11777"/>
                </a:lnTo>
                <a:lnTo>
                  <a:pt x="1582" y="11850"/>
                </a:lnTo>
                <a:lnTo>
                  <a:pt x="1606" y="11923"/>
                </a:lnTo>
                <a:lnTo>
                  <a:pt x="1606" y="12045"/>
                </a:lnTo>
                <a:lnTo>
                  <a:pt x="1630" y="12166"/>
                </a:lnTo>
                <a:lnTo>
                  <a:pt x="1679" y="12264"/>
                </a:lnTo>
                <a:lnTo>
                  <a:pt x="1752" y="12385"/>
                </a:lnTo>
                <a:lnTo>
                  <a:pt x="1922" y="12604"/>
                </a:lnTo>
                <a:lnTo>
                  <a:pt x="2093" y="12775"/>
                </a:lnTo>
                <a:lnTo>
                  <a:pt x="2312" y="13018"/>
                </a:lnTo>
                <a:lnTo>
                  <a:pt x="2531" y="13237"/>
                </a:lnTo>
                <a:lnTo>
                  <a:pt x="2798" y="13456"/>
                </a:lnTo>
                <a:lnTo>
                  <a:pt x="3042" y="13651"/>
                </a:lnTo>
                <a:lnTo>
                  <a:pt x="3090" y="13699"/>
                </a:lnTo>
                <a:lnTo>
                  <a:pt x="3139" y="13699"/>
                </a:lnTo>
                <a:lnTo>
                  <a:pt x="3236" y="13675"/>
                </a:lnTo>
                <a:lnTo>
                  <a:pt x="3358" y="13699"/>
                </a:lnTo>
                <a:lnTo>
                  <a:pt x="3455" y="13675"/>
                </a:lnTo>
                <a:lnTo>
                  <a:pt x="3577" y="13651"/>
                </a:lnTo>
                <a:lnTo>
                  <a:pt x="3699" y="13602"/>
                </a:lnTo>
                <a:lnTo>
                  <a:pt x="3918" y="13456"/>
                </a:lnTo>
                <a:lnTo>
                  <a:pt x="4088" y="13334"/>
                </a:lnTo>
                <a:lnTo>
                  <a:pt x="4331" y="13140"/>
                </a:lnTo>
                <a:lnTo>
                  <a:pt x="4575" y="12921"/>
                </a:lnTo>
                <a:lnTo>
                  <a:pt x="5013" y="12434"/>
                </a:lnTo>
                <a:lnTo>
                  <a:pt x="5110" y="12531"/>
                </a:lnTo>
                <a:lnTo>
                  <a:pt x="5232" y="12580"/>
                </a:lnTo>
                <a:lnTo>
                  <a:pt x="5451" y="12677"/>
                </a:lnTo>
                <a:lnTo>
                  <a:pt x="5767" y="12823"/>
                </a:lnTo>
                <a:lnTo>
                  <a:pt x="5937" y="12872"/>
                </a:lnTo>
                <a:lnTo>
                  <a:pt x="6108" y="12896"/>
                </a:lnTo>
                <a:lnTo>
                  <a:pt x="6156" y="13091"/>
                </a:lnTo>
                <a:lnTo>
                  <a:pt x="6181" y="13261"/>
                </a:lnTo>
                <a:lnTo>
                  <a:pt x="6254" y="13651"/>
                </a:lnTo>
                <a:lnTo>
                  <a:pt x="6302" y="14040"/>
                </a:lnTo>
                <a:lnTo>
                  <a:pt x="6302" y="14259"/>
                </a:lnTo>
                <a:lnTo>
                  <a:pt x="6302" y="14502"/>
                </a:lnTo>
                <a:lnTo>
                  <a:pt x="6327" y="14600"/>
                </a:lnTo>
                <a:lnTo>
                  <a:pt x="6351" y="14721"/>
                </a:lnTo>
                <a:lnTo>
                  <a:pt x="6400" y="14794"/>
                </a:lnTo>
                <a:lnTo>
                  <a:pt x="6473" y="14867"/>
                </a:lnTo>
                <a:lnTo>
                  <a:pt x="6497" y="14892"/>
                </a:lnTo>
                <a:lnTo>
                  <a:pt x="6521" y="14940"/>
                </a:lnTo>
                <a:lnTo>
                  <a:pt x="6619" y="14989"/>
                </a:lnTo>
                <a:lnTo>
                  <a:pt x="6716" y="15038"/>
                </a:lnTo>
                <a:lnTo>
                  <a:pt x="6838" y="15062"/>
                </a:lnTo>
                <a:lnTo>
                  <a:pt x="6959" y="15086"/>
                </a:lnTo>
                <a:lnTo>
                  <a:pt x="7203" y="15086"/>
                </a:lnTo>
                <a:lnTo>
                  <a:pt x="7421" y="15062"/>
                </a:lnTo>
                <a:lnTo>
                  <a:pt x="8030" y="15038"/>
                </a:lnTo>
                <a:lnTo>
                  <a:pt x="8638" y="15038"/>
                </a:lnTo>
                <a:lnTo>
                  <a:pt x="8735" y="15013"/>
                </a:lnTo>
                <a:lnTo>
                  <a:pt x="8808" y="14965"/>
                </a:lnTo>
                <a:lnTo>
                  <a:pt x="8857" y="14867"/>
                </a:lnTo>
                <a:lnTo>
                  <a:pt x="8881" y="14794"/>
                </a:lnTo>
                <a:lnTo>
                  <a:pt x="8906" y="14770"/>
                </a:lnTo>
                <a:lnTo>
                  <a:pt x="8979" y="14673"/>
                </a:lnTo>
                <a:lnTo>
                  <a:pt x="9027" y="14551"/>
                </a:lnTo>
                <a:lnTo>
                  <a:pt x="9100" y="14283"/>
                </a:lnTo>
                <a:lnTo>
                  <a:pt x="9149" y="13772"/>
                </a:lnTo>
                <a:lnTo>
                  <a:pt x="9222" y="13286"/>
                </a:lnTo>
                <a:lnTo>
                  <a:pt x="9246" y="13042"/>
                </a:lnTo>
                <a:lnTo>
                  <a:pt x="9246" y="12799"/>
                </a:lnTo>
                <a:lnTo>
                  <a:pt x="9514" y="12799"/>
                </a:lnTo>
                <a:lnTo>
                  <a:pt x="9757" y="12726"/>
                </a:lnTo>
                <a:lnTo>
                  <a:pt x="10001" y="12629"/>
                </a:lnTo>
                <a:lnTo>
                  <a:pt x="10122" y="12556"/>
                </a:lnTo>
                <a:lnTo>
                  <a:pt x="10220" y="12483"/>
                </a:lnTo>
                <a:lnTo>
                  <a:pt x="10341" y="12604"/>
                </a:lnTo>
                <a:lnTo>
                  <a:pt x="10487" y="12726"/>
                </a:lnTo>
                <a:lnTo>
                  <a:pt x="10779" y="12945"/>
                </a:lnTo>
                <a:lnTo>
                  <a:pt x="11290" y="13310"/>
                </a:lnTo>
                <a:lnTo>
                  <a:pt x="11826" y="13675"/>
                </a:lnTo>
                <a:lnTo>
                  <a:pt x="11874" y="13699"/>
                </a:lnTo>
                <a:lnTo>
                  <a:pt x="11947" y="13724"/>
                </a:lnTo>
                <a:lnTo>
                  <a:pt x="11996" y="13699"/>
                </a:lnTo>
                <a:lnTo>
                  <a:pt x="12045" y="13675"/>
                </a:lnTo>
                <a:lnTo>
                  <a:pt x="12142" y="13602"/>
                </a:lnTo>
                <a:lnTo>
                  <a:pt x="12166" y="13480"/>
                </a:lnTo>
                <a:lnTo>
                  <a:pt x="12361" y="13334"/>
                </a:lnTo>
                <a:lnTo>
                  <a:pt x="12531" y="13164"/>
                </a:lnTo>
                <a:lnTo>
                  <a:pt x="12872" y="12799"/>
                </a:lnTo>
                <a:lnTo>
                  <a:pt x="13286" y="12385"/>
                </a:lnTo>
                <a:lnTo>
                  <a:pt x="13480" y="12166"/>
                </a:lnTo>
                <a:lnTo>
                  <a:pt x="13675" y="11947"/>
                </a:lnTo>
                <a:lnTo>
                  <a:pt x="13699" y="11874"/>
                </a:lnTo>
                <a:lnTo>
                  <a:pt x="13699" y="11801"/>
                </a:lnTo>
                <a:lnTo>
                  <a:pt x="13724" y="11704"/>
                </a:lnTo>
                <a:lnTo>
                  <a:pt x="13699" y="11607"/>
                </a:lnTo>
                <a:lnTo>
                  <a:pt x="13553" y="11363"/>
                </a:lnTo>
                <a:lnTo>
                  <a:pt x="13407" y="11120"/>
                </a:lnTo>
                <a:lnTo>
                  <a:pt x="13067" y="10682"/>
                </a:lnTo>
                <a:lnTo>
                  <a:pt x="12945" y="10512"/>
                </a:lnTo>
                <a:lnTo>
                  <a:pt x="12799" y="10341"/>
                </a:lnTo>
                <a:lnTo>
                  <a:pt x="12629" y="10195"/>
                </a:lnTo>
                <a:lnTo>
                  <a:pt x="12458" y="10074"/>
                </a:lnTo>
                <a:lnTo>
                  <a:pt x="12604" y="9855"/>
                </a:lnTo>
                <a:lnTo>
                  <a:pt x="12750" y="9611"/>
                </a:lnTo>
                <a:lnTo>
                  <a:pt x="12823" y="9368"/>
                </a:lnTo>
                <a:lnTo>
                  <a:pt x="12872" y="9125"/>
                </a:lnTo>
                <a:lnTo>
                  <a:pt x="12994" y="9149"/>
                </a:lnTo>
                <a:lnTo>
                  <a:pt x="13091" y="9173"/>
                </a:lnTo>
                <a:lnTo>
                  <a:pt x="13334" y="9173"/>
                </a:lnTo>
                <a:lnTo>
                  <a:pt x="13797" y="9149"/>
                </a:lnTo>
                <a:lnTo>
                  <a:pt x="14283" y="9125"/>
                </a:lnTo>
                <a:lnTo>
                  <a:pt x="14794" y="9076"/>
                </a:lnTo>
                <a:lnTo>
                  <a:pt x="14867" y="9052"/>
                </a:lnTo>
                <a:lnTo>
                  <a:pt x="14916" y="9003"/>
                </a:lnTo>
                <a:lnTo>
                  <a:pt x="14940" y="8954"/>
                </a:lnTo>
                <a:lnTo>
                  <a:pt x="14965" y="8906"/>
                </a:lnTo>
                <a:lnTo>
                  <a:pt x="15038" y="8881"/>
                </a:lnTo>
                <a:lnTo>
                  <a:pt x="15086" y="8833"/>
                </a:lnTo>
                <a:lnTo>
                  <a:pt x="15135" y="8760"/>
                </a:lnTo>
                <a:lnTo>
                  <a:pt x="15135" y="8687"/>
                </a:lnTo>
                <a:lnTo>
                  <a:pt x="15135" y="7689"/>
                </a:lnTo>
                <a:lnTo>
                  <a:pt x="15135" y="7203"/>
                </a:lnTo>
                <a:lnTo>
                  <a:pt x="15086" y="6716"/>
                </a:lnTo>
                <a:lnTo>
                  <a:pt x="15062" y="6643"/>
                </a:lnTo>
                <a:lnTo>
                  <a:pt x="15013" y="6570"/>
                </a:lnTo>
                <a:lnTo>
                  <a:pt x="14940" y="6546"/>
                </a:lnTo>
                <a:lnTo>
                  <a:pt x="14867" y="6521"/>
                </a:lnTo>
                <a:lnTo>
                  <a:pt x="14819" y="6400"/>
                </a:lnTo>
                <a:lnTo>
                  <a:pt x="14746" y="6302"/>
                </a:lnTo>
                <a:lnTo>
                  <a:pt x="14648" y="6229"/>
                </a:lnTo>
                <a:lnTo>
                  <a:pt x="14527" y="6181"/>
                </a:lnTo>
                <a:lnTo>
                  <a:pt x="14259" y="6108"/>
                </a:lnTo>
                <a:lnTo>
                  <a:pt x="14016" y="6083"/>
                </a:lnTo>
                <a:lnTo>
                  <a:pt x="13480" y="6010"/>
                </a:lnTo>
                <a:lnTo>
                  <a:pt x="13213" y="5986"/>
                </a:lnTo>
                <a:lnTo>
                  <a:pt x="12921" y="5986"/>
                </a:lnTo>
                <a:lnTo>
                  <a:pt x="12896" y="5694"/>
                </a:lnTo>
                <a:lnTo>
                  <a:pt x="12848" y="5426"/>
                </a:lnTo>
                <a:lnTo>
                  <a:pt x="12823" y="5256"/>
                </a:lnTo>
                <a:lnTo>
                  <a:pt x="12775" y="5086"/>
                </a:lnTo>
                <a:lnTo>
                  <a:pt x="12702" y="4915"/>
                </a:lnTo>
                <a:lnTo>
                  <a:pt x="12629" y="4769"/>
                </a:lnTo>
                <a:lnTo>
                  <a:pt x="12750" y="4599"/>
                </a:lnTo>
                <a:lnTo>
                  <a:pt x="12848" y="4453"/>
                </a:lnTo>
                <a:lnTo>
                  <a:pt x="13213" y="3918"/>
                </a:lnTo>
                <a:lnTo>
                  <a:pt x="13432" y="3650"/>
                </a:lnTo>
                <a:lnTo>
                  <a:pt x="13651" y="3407"/>
                </a:lnTo>
                <a:lnTo>
                  <a:pt x="13699" y="3309"/>
                </a:lnTo>
                <a:lnTo>
                  <a:pt x="13699" y="3261"/>
                </a:lnTo>
                <a:lnTo>
                  <a:pt x="13699" y="3212"/>
                </a:lnTo>
                <a:lnTo>
                  <a:pt x="13675" y="3139"/>
                </a:lnTo>
                <a:lnTo>
                  <a:pt x="13699" y="3090"/>
                </a:lnTo>
                <a:lnTo>
                  <a:pt x="13675" y="3017"/>
                </a:lnTo>
                <a:lnTo>
                  <a:pt x="13675" y="2944"/>
                </a:lnTo>
                <a:lnTo>
                  <a:pt x="13602" y="2847"/>
                </a:lnTo>
                <a:lnTo>
                  <a:pt x="13407" y="2628"/>
                </a:lnTo>
                <a:lnTo>
                  <a:pt x="13164" y="2360"/>
                </a:lnTo>
                <a:lnTo>
                  <a:pt x="12896" y="2093"/>
                </a:lnTo>
                <a:lnTo>
                  <a:pt x="12702" y="1922"/>
                </a:lnTo>
                <a:lnTo>
                  <a:pt x="12434" y="1728"/>
                </a:lnTo>
                <a:lnTo>
                  <a:pt x="12312" y="1655"/>
                </a:lnTo>
                <a:lnTo>
                  <a:pt x="12166" y="1582"/>
                </a:lnTo>
                <a:lnTo>
                  <a:pt x="12020" y="1557"/>
                </a:lnTo>
                <a:lnTo>
                  <a:pt x="11899" y="1582"/>
                </a:lnTo>
                <a:lnTo>
                  <a:pt x="11850" y="1582"/>
                </a:lnTo>
                <a:lnTo>
                  <a:pt x="11777" y="1606"/>
                </a:lnTo>
                <a:lnTo>
                  <a:pt x="11534" y="1728"/>
                </a:lnTo>
                <a:lnTo>
                  <a:pt x="11290" y="1874"/>
                </a:lnTo>
                <a:lnTo>
                  <a:pt x="10828" y="2190"/>
                </a:lnTo>
                <a:lnTo>
                  <a:pt x="10560" y="2385"/>
                </a:lnTo>
                <a:lnTo>
                  <a:pt x="10414" y="2506"/>
                </a:lnTo>
                <a:lnTo>
                  <a:pt x="10293" y="2628"/>
                </a:lnTo>
                <a:lnTo>
                  <a:pt x="10098" y="2506"/>
                </a:lnTo>
                <a:lnTo>
                  <a:pt x="9879" y="2409"/>
                </a:lnTo>
                <a:lnTo>
                  <a:pt x="9636" y="2336"/>
                </a:lnTo>
                <a:lnTo>
                  <a:pt x="9417" y="2312"/>
                </a:lnTo>
                <a:lnTo>
                  <a:pt x="9392" y="2287"/>
                </a:lnTo>
                <a:lnTo>
                  <a:pt x="9295" y="1995"/>
                </a:lnTo>
                <a:lnTo>
                  <a:pt x="9246" y="1703"/>
                </a:lnTo>
                <a:lnTo>
                  <a:pt x="9246" y="1679"/>
                </a:lnTo>
                <a:lnTo>
                  <a:pt x="9271" y="1630"/>
                </a:lnTo>
                <a:lnTo>
                  <a:pt x="9271" y="1606"/>
                </a:lnTo>
                <a:lnTo>
                  <a:pt x="9198" y="1484"/>
                </a:lnTo>
                <a:lnTo>
                  <a:pt x="9149" y="949"/>
                </a:lnTo>
                <a:lnTo>
                  <a:pt x="9125" y="681"/>
                </a:lnTo>
                <a:lnTo>
                  <a:pt x="9052" y="438"/>
                </a:lnTo>
                <a:lnTo>
                  <a:pt x="9100" y="389"/>
                </a:lnTo>
                <a:lnTo>
                  <a:pt x="9100" y="341"/>
                </a:lnTo>
                <a:lnTo>
                  <a:pt x="9125" y="292"/>
                </a:lnTo>
                <a:lnTo>
                  <a:pt x="9100" y="243"/>
                </a:lnTo>
                <a:lnTo>
                  <a:pt x="9076" y="170"/>
                </a:lnTo>
                <a:lnTo>
                  <a:pt x="9052" y="146"/>
                </a:lnTo>
                <a:lnTo>
                  <a:pt x="9003" y="97"/>
                </a:lnTo>
                <a:lnTo>
                  <a:pt x="8930" y="97"/>
                </a:lnTo>
                <a:lnTo>
                  <a:pt x="8614" y="49"/>
                </a:lnTo>
                <a:lnTo>
                  <a:pt x="8297" y="49"/>
                </a:lnTo>
                <a:lnTo>
                  <a:pt x="7665" y="24"/>
                </a:lnTo>
                <a:lnTo>
                  <a:pt x="7348" y="24"/>
                </a:lnTo>
                <a:lnTo>
                  <a:pt x="7008" y="0"/>
                </a:lnTo>
                <a:close/>
                <a:moveTo>
                  <a:pt x="17471" y="11655"/>
                </a:moveTo>
                <a:lnTo>
                  <a:pt x="17300" y="11704"/>
                </a:lnTo>
                <a:lnTo>
                  <a:pt x="16960" y="11801"/>
                </a:lnTo>
                <a:lnTo>
                  <a:pt x="16692" y="11923"/>
                </a:lnTo>
                <a:lnTo>
                  <a:pt x="16522" y="12045"/>
                </a:lnTo>
                <a:lnTo>
                  <a:pt x="16351" y="12191"/>
                </a:lnTo>
                <a:lnTo>
                  <a:pt x="16205" y="12385"/>
                </a:lnTo>
                <a:lnTo>
                  <a:pt x="16084" y="12556"/>
                </a:lnTo>
                <a:lnTo>
                  <a:pt x="15986" y="12750"/>
                </a:lnTo>
                <a:lnTo>
                  <a:pt x="15913" y="12969"/>
                </a:lnTo>
                <a:lnTo>
                  <a:pt x="15865" y="13188"/>
                </a:lnTo>
                <a:lnTo>
                  <a:pt x="15816" y="13407"/>
                </a:lnTo>
                <a:lnTo>
                  <a:pt x="15816" y="13602"/>
                </a:lnTo>
                <a:lnTo>
                  <a:pt x="15816" y="13797"/>
                </a:lnTo>
                <a:lnTo>
                  <a:pt x="15865" y="13991"/>
                </a:lnTo>
                <a:lnTo>
                  <a:pt x="15913" y="14186"/>
                </a:lnTo>
                <a:lnTo>
                  <a:pt x="16011" y="14381"/>
                </a:lnTo>
                <a:lnTo>
                  <a:pt x="16108" y="14551"/>
                </a:lnTo>
                <a:lnTo>
                  <a:pt x="16230" y="14721"/>
                </a:lnTo>
                <a:lnTo>
                  <a:pt x="16351" y="14892"/>
                </a:lnTo>
                <a:lnTo>
                  <a:pt x="16497" y="15038"/>
                </a:lnTo>
                <a:lnTo>
                  <a:pt x="16668" y="15159"/>
                </a:lnTo>
                <a:lnTo>
                  <a:pt x="16838" y="15257"/>
                </a:lnTo>
                <a:lnTo>
                  <a:pt x="17008" y="15354"/>
                </a:lnTo>
                <a:lnTo>
                  <a:pt x="17203" y="15427"/>
                </a:lnTo>
                <a:lnTo>
                  <a:pt x="17398" y="15476"/>
                </a:lnTo>
                <a:lnTo>
                  <a:pt x="17787" y="15476"/>
                </a:lnTo>
                <a:lnTo>
                  <a:pt x="17957" y="15427"/>
                </a:lnTo>
                <a:lnTo>
                  <a:pt x="18128" y="15403"/>
                </a:lnTo>
                <a:lnTo>
                  <a:pt x="18420" y="15257"/>
                </a:lnTo>
                <a:lnTo>
                  <a:pt x="18712" y="15086"/>
                </a:lnTo>
                <a:lnTo>
                  <a:pt x="18955" y="14867"/>
                </a:lnTo>
                <a:lnTo>
                  <a:pt x="19174" y="14600"/>
                </a:lnTo>
                <a:lnTo>
                  <a:pt x="19369" y="14308"/>
                </a:lnTo>
                <a:lnTo>
                  <a:pt x="19515" y="14016"/>
                </a:lnTo>
                <a:lnTo>
                  <a:pt x="19612" y="13699"/>
                </a:lnTo>
                <a:lnTo>
                  <a:pt x="19636" y="13505"/>
                </a:lnTo>
                <a:lnTo>
                  <a:pt x="19661" y="13286"/>
                </a:lnTo>
                <a:lnTo>
                  <a:pt x="19636" y="13115"/>
                </a:lnTo>
                <a:lnTo>
                  <a:pt x="19588" y="12921"/>
                </a:lnTo>
                <a:lnTo>
                  <a:pt x="19539" y="12775"/>
                </a:lnTo>
                <a:lnTo>
                  <a:pt x="19466" y="12604"/>
                </a:lnTo>
                <a:lnTo>
                  <a:pt x="19344" y="12458"/>
                </a:lnTo>
                <a:lnTo>
                  <a:pt x="19247" y="12337"/>
                </a:lnTo>
                <a:lnTo>
                  <a:pt x="19101" y="12215"/>
                </a:lnTo>
                <a:lnTo>
                  <a:pt x="18979" y="12093"/>
                </a:lnTo>
                <a:lnTo>
                  <a:pt x="18809" y="11996"/>
                </a:lnTo>
                <a:lnTo>
                  <a:pt x="18639" y="11923"/>
                </a:lnTo>
                <a:lnTo>
                  <a:pt x="18468" y="11850"/>
                </a:lnTo>
                <a:lnTo>
                  <a:pt x="18298" y="11801"/>
                </a:lnTo>
                <a:lnTo>
                  <a:pt x="18103" y="11753"/>
                </a:lnTo>
                <a:lnTo>
                  <a:pt x="17933" y="11728"/>
                </a:lnTo>
                <a:lnTo>
                  <a:pt x="17787" y="11680"/>
                </a:lnTo>
                <a:lnTo>
                  <a:pt x="17617" y="11655"/>
                </a:lnTo>
                <a:close/>
                <a:moveTo>
                  <a:pt x="17957" y="9417"/>
                </a:moveTo>
                <a:lnTo>
                  <a:pt x="17860" y="9490"/>
                </a:lnTo>
                <a:lnTo>
                  <a:pt x="17860" y="9514"/>
                </a:lnTo>
                <a:lnTo>
                  <a:pt x="17811" y="9587"/>
                </a:lnTo>
                <a:lnTo>
                  <a:pt x="17836" y="9660"/>
                </a:lnTo>
                <a:lnTo>
                  <a:pt x="17884" y="9709"/>
                </a:lnTo>
                <a:lnTo>
                  <a:pt x="17811" y="9757"/>
                </a:lnTo>
                <a:lnTo>
                  <a:pt x="17763" y="9782"/>
                </a:lnTo>
                <a:lnTo>
                  <a:pt x="17738" y="9830"/>
                </a:lnTo>
                <a:lnTo>
                  <a:pt x="17738" y="9879"/>
                </a:lnTo>
                <a:lnTo>
                  <a:pt x="17738" y="9928"/>
                </a:lnTo>
                <a:lnTo>
                  <a:pt x="17787" y="10001"/>
                </a:lnTo>
                <a:lnTo>
                  <a:pt x="17836" y="10049"/>
                </a:lnTo>
                <a:lnTo>
                  <a:pt x="17884" y="10098"/>
                </a:lnTo>
                <a:lnTo>
                  <a:pt x="17957" y="10122"/>
                </a:lnTo>
                <a:lnTo>
                  <a:pt x="17933" y="10147"/>
                </a:lnTo>
                <a:lnTo>
                  <a:pt x="17884" y="10195"/>
                </a:lnTo>
                <a:lnTo>
                  <a:pt x="17860" y="10244"/>
                </a:lnTo>
                <a:lnTo>
                  <a:pt x="17884" y="10317"/>
                </a:lnTo>
                <a:lnTo>
                  <a:pt x="17933" y="10414"/>
                </a:lnTo>
                <a:lnTo>
                  <a:pt x="18006" y="10487"/>
                </a:lnTo>
                <a:lnTo>
                  <a:pt x="18103" y="10512"/>
                </a:lnTo>
                <a:lnTo>
                  <a:pt x="18176" y="10536"/>
                </a:lnTo>
                <a:lnTo>
                  <a:pt x="18444" y="10585"/>
                </a:lnTo>
                <a:lnTo>
                  <a:pt x="18590" y="10609"/>
                </a:lnTo>
                <a:lnTo>
                  <a:pt x="18639" y="10633"/>
                </a:lnTo>
                <a:lnTo>
                  <a:pt x="18687" y="10609"/>
                </a:lnTo>
                <a:lnTo>
                  <a:pt x="18760" y="10682"/>
                </a:lnTo>
                <a:lnTo>
                  <a:pt x="18858" y="10731"/>
                </a:lnTo>
                <a:lnTo>
                  <a:pt x="18906" y="10731"/>
                </a:lnTo>
                <a:lnTo>
                  <a:pt x="19174" y="10828"/>
                </a:lnTo>
                <a:lnTo>
                  <a:pt x="19296" y="10877"/>
                </a:lnTo>
                <a:lnTo>
                  <a:pt x="19393" y="10950"/>
                </a:lnTo>
                <a:lnTo>
                  <a:pt x="19466" y="10998"/>
                </a:lnTo>
                <a:lnTo>
                  <a:pt x="19539" y="11023"/>
                </a:lnTo>
                <a:lnTo>
                  <a:pt x="19612" y="10998"/>
                </a:lnTo>
                <a:lnTo>
                  <a:pt x="19661" y="10974"/>
                </a:lnTo>
                <a:lnTo>
                  <a:pt x="19709" y="10950"/>
                </a:lnTo>
                <a:lnTo>
                  <a:pt x="19734" y="10901"/>
                </a:lnTo>
                <a:lnTo>
                  <a:pt x="19904" y="10779"/>
                </a:lnTo>
                <a:lnTo>
                  <a:pt x="19977" y="10706"/>
                </a:lnTo>
                <a:lnTo>
                  <a:pt x="20074" y="10658"/>
                </a:lnTo>
                <a:lnTo>
                  <a:pt x="20293" y="10487"/>
                </a:lnTo>
                <a:lnTo>
                  <a:pt x="20537" y="10366"/>
                </a:lnTo>
                <a:lnTo>
                  <a:pt x="20561" y="10341"/>
                </a:lnTo>
                <a:lnTo>
                  <a:pt x="20707" y="10463"/>
                </a:lnTo>
                <a:lnTo>
                  <a:pt x="20877" y="10609"/>
                </a:lnTo>
                <a:lnTo>
                  <a:pt x="21096" y="10828"/>
                </a:lnTo>
                <a:lnTo>
                  <a:pt x="21096" y="10828"/>
                </a:lnTo>
                <a:lnTo>
                  <a:pt x="21023" y="10779"/>
                </a:lnTo>
                <a:lnTo>
                  <a:pt x="20877" y="10682"/>
                </a:lnTo>
                <a:lnTo>
                  <a:pt x="20804" y="10658"/>
                </a:lnTo>
                <a:lnTo>
                  <a:pt x="20707" y="10633"/>
                </a:lnTo>
                <a:lnTo>
                  <a:pt x="20683" y="10633"/>
                </a:lnTo>
                <a:lnTo>
                  <a:pt x="20610" y="10658"/>
                </a:lnTo>
                <a:lnTo>
                  <a:pt x="20561" y="10731"/>
                </a:lnTo>
                <a:lnTo>
                  <a:pt x="20537" y="10779"/>
                </a:lnTo>
                <a:lnTo>
                  <a:pt x="20561" y="10852"/>
                </a:lnTo>
                <a:lnTo>
                  <a:pt x="20610" y="10925"/>
                </a:lnTo>
                <a:lnTo>
                  <a:pt x="20537" y="10974"/>
                </a:lnTo>
                <a:lnTo>
                  <a:pt x="20488" y="11023"/>
                </a:lnTo>
                <a:lnTo>
                  <a:pt x="20488" y="11096"/>
                </a:lnTo>
                <a:lnTo>
                  <a:pt x="20561" y="11266"/>
                </a:lnTo>
                <a:lnTo>
                  <a:pt x="20634" y="11436"/>
                </a:lnTo>
                <a:lnTo>
                  <a:pt x="20756" y="11582"/>
                </a:lnTo>
                <a:lnTo>
                  <a:pt x="20707" y="11534"/>
                </a:lnTo>
                <a:lnTo>
                  <a:pt x="20610" y="11412"/>
                </a:lnTo>
                <a:lnTo>
                  <a:pt x="20561" y="11315"/>
                </a:lnTo>
                <a:lnTo>
                  <a:pt x="20537" y="11266"/>
                </a:lnTo>
                <a:lnTo>
                  <a:pt x="20488" y="11242"/>
                </a:lnTo>
                <a:lnTo>
                  <a:pt x="20439" y="11217"/>
                </a:lnTo>
                <a:lnTo>
                  <a:pt x="20342" y="11217"/>
                </a:lnTo>
                <a:lnTo>
                  <a:pt x="20293" y="11242"/>
                </a:lnTo>
                <a:lnTo>
                  <a:pt x="20269" y="11290"/>
                </a:lnTo>
                <a:lnTo>
                  <a:pt x="20245" y="11339"/>
                </a:lnTo>
                <a:lnTo>
                  <a:pt x="20245" y="11436"/>
                </a:lnTo>
                <a:lnTo>
                  <a:pt x="20245" y="11509"/>
                </a:lnTo>
                <a:lnTo>
                  <a:pt x="20318" y="11680"/>
                </a:lnTo>
                <a:lnTo>
                  <a:pt x="20537" y="12020"/>
                </a:lnTo>
                <a:lnTo>
                  <a:pt x="20585" y="12069"/>
                </a:lnTo>
                <a:lnTo>
                  <a:pt x="20658" y="12093"/>
                </a:lnTo>
                <a:lnTo>
                  <a:pt x="20707" y="12239"/>
                </a:lnTo>
                <a:lnTo>
                  <a:pt x="20731" y="12385"/>
                </a:lnTo>
                <a:lnTo>
                  <a:pt x="20756" y="12556"/>
                </a:lnTo>
                <a:lnTo>
                  <a:pt x="20756" y="12677"/>
                </a:lnTo>
                <a:lnTo>
                  <a:pt x="20780" y="12799"/>
                </a:lnTo>
                <a:lnTo>
                  <a:pt x="20804" y="12872"/>
                </a:lnTo>
                <a:lnTo>
                  <a:pt x="20853" y="12921"/>
                </a:lnTo>
                <a:lnTo>
                  <a:pt x="20926" y="12945"/>
                </a:lnTo>
                <a:lnTo>
                  <a:pt x="21023" y="12945"/>
                </a:lnTo>
                <a:lnTo>
                  <a:pt x="21218" y="12994"/>
                </a:lnTo>
                <a:lnTo>
                  <a:pt x="21413" y="13018"/>
                </a:lnTo>
                <a:lnTo>
                  <a:pt x="21534" y="13042"/>
                </a:lnTo>
                <a:lnTo>
                  <a:pt x="21705" y="13067"/>
                </a:lnTo>
                <a:lnTo>
                  <a:pt x="21899" y="13091"/>
                </a:lnTo>
                <a:lnTo>
                  <a:pt x="21997" y="13115"/>
                </a:lnTo>
                <a:lnTo>
                  <a:pt x="22070" y="13164"/>
                </a:lnTo>
                <a:lnTo>
                  <a:pt x="22070" y="13359"/>
                </a:lnTo>
                <a:lnTo>
                  <a:pt x="22070" y="13578"/>
                </a:lnTo>
                <a:lnTo>
                  <a:pt x="22070" y="13699"/>
                </a:lnTo>
                <a:lnTo>
                  <a:pt x="22045" y="13675"/>
                </a:lnTo>
                <a:lnTo>
                  <a:pt x="21997" y="13626"/>
                </a:lnTo>
                <a:lnTo>
                  <a:pt x="21924" y="13602"/>
                </a:lnTo>
                <a:lnTo>
                  <a:pt x="21851" y="13626"/>
                </a:lnTo>
                <a:lnTo>
                  <a:pt x="21802" y="13675"/>
                </a:lnTo>
                <a:lnTo>
                  <a:pt x="21778" y="13724"/>
                </a:lnTo>
                <a:lnTo>
                  <a:pt x="21729" y="13651"/>
                </a:lnTo>
                <a:lnTo>
                  <a:pt x="21680" y="13602"/>
                </a:lnTo>
                <a:lnTo>
                  <a:pt x="21656" y="13602"/>
                </a:lnTo>
                <a:lnTo>
                  <a:pt x="21607" y="13578"/>
                </a:lnTo>
                <a:lnTo>
                  <a:pt x="21534" y="13602"/>
                </a:lnTo>
                <a:lnTo>
                  <a:pt x="21486" y="13651"/>
                </a:lnTo>
                <a:lnTo>
                  <a:pt x="21437" y="13699"/>
                </a:lnTo>
                <a:lnTo>
                  <a:pt x="21388" y="13894"/>
                </a:lnTo>
                <a:lnTo>
                  <a:pt x="21364" y="13991"/>
                </a:lnTo>
                <a:lnTo>
                  <a:pt x="21315" y="14137"/>
                </a:lnTo>
                <a:lnTo>
                  <a:pt x="21315" y="14089"/>
                </a:lnTo>
                <a:lnTo>
                  <a:pt x="21315" y="13918"/>
                </a:lnTo>
                <a:lnTo>
                  <a:pt x="21291" y="13772"/>
                </a:lnTo>
                <a:lnTo>
                  <a:pt x="21267" y="13724"/>
                </a:lnTo>
                <a:lnTo>
                  <a:pt x="21242" y="13699"/>
                </a:lnTo>
                <a:lnTo>
                  <a:pt x="21194" y="13675"/>
                </a:lnTo>
                <a:lnTo>
                  <a:pt x="21145" y="13651"/>
                </a:lnTo>
                <a:lnTo>
                  <a:pt x="21072" y="13675"/>
                </a:lnTo>
                <a:lnTo>
                  <a:pt x="21023" y="13724"/>
                </a:lnTo>
                <a:lnTo>
                  <a:pt x="20999" y="13772"/>
                </a:lnTo>
                <a:lnTo>
                  <a:pt x="20975" y="13845"/>
                </a:lnTo>
                <a:lnTo>
                  <a:pt x="20926" y="13967"/>
                </a:lnTo>
                <a:lnTo>
                  <a:pt x="20926" y="14016"/>
                </a:lnTo>
                <a:lnTo>
                  <a:pt x="20829" y="14381"/>
                </a:lnTo>
                <a:lnTo>
                  <a:pt x="20829" y="14454"/>
                </a:lnTo>
                <a:lnTo>
                  <a:pt x="20756" y="14600"/>
                </a:lnTo>
                <a:lnTo>
                  <a:pt x="20707" y="14721"/>
                </a:lnTo>
                <a:lnTo>
                  <a:pt x="20610" y="14867"/>
                </a:lnTo>
                <a:lnTo>
                  <a:pt x="20512" y="14989"/>
                </a:lnTo>
                <a:lnTo>
                  <a:pt x="20488" y="15038"/>
                </a:lnTo>
                <a:lnTo>
                  <a:pt x="20439" y="15086"/>
                </a:lnTo>
                <a:lnTo>
                  <a:pt x="20439" y="15135"/>
                </a:lnTo>
                <a:lnTo>
                  <a:pt x="20439" y="15184"/>
                </a:lnTo>
                <a:lnTo>
                  <a:pt x="20439" y="15257"/>
                </a:lnTo>
                <a:lnTo>
                  <a:pt x="20488" y="15305"/>
                </a:lnTo>
                <a:lnTo>
                  <a:pt x="20512" y="15330"/>
                </a:lnTo>
                <a:lnTo>
                  <a:pt x="20585" y="15354"/>
                </a:lnTo>
                <a:lnTo>
                  <a:pt x="20634" y="15378"/>
                </a:lnTo>
                <a:lnTo>
                  <a:pt x="20658" y="15378"/>
                </a:lnTo>
                <a:lnTo>
                  <a:pt x="20804" y="15548"/>
                </a:lnTo>
                <a:lnTo>
                  <a:pt x="20926" y="15694"/>
                </a:lnTo>
                <a:lnTo>
                  <a:pt x="21048" y="15889"/>
                </a:lnTo>
                <a:lnTo>
                  <a:pt x="21194" y="16108"/>
                </a:lnTo>
                <a:lnTo>
                  <a:pt x="21048" y="16254"/>
                </a:lnTo>
                <a:lnTo>
                  <a:pt x="20902" y="16424"/>
                </a:lnTo>
                <a:lnTo>
                  <a:pt x="20829" y="16473"/>
                </a:lnTo>
                <a:lnTo>
                  <a:pt x="20756" y="16424"/>
                </a:lnTo>
                <a:lnTo>
                  <a:pt x="20683" y="16400"/>
                </a:lnTo>
                <a:lnTo>
                  <a:pt x="20585" y="16424"/>
                </a:lnTo>
                <a:lnTo>
                  <a:pt x="20488" y="16473"/>
                </a:lnTo>
                <a:lnTo>
                  <a:pt x="20488" y="16376"/>
                </a:lnTo>
                <a:lnTo>
                  <a:pt x="20464" y="16303"/>
                </a:lnTo>
                <a:lnTo>
                  <a:pt x="20391" y="16230"/>
                </a:lnTo>
                <a:lnTo>
                  <a:pt x="20293" y="16205"/>
                </a:lnTo>
                <a:lnTo>
                  <a:pt x="20220" y="16230"/>
                </a:lnTo>
                <a:lnTo>
                  <a:pt x="20220" y="16157"/>
                </a:lnTo>
                <a:lnTo>
                  <a:pt x="20220" y="16108"/>
                </a:lnTo>
                <a:lnTo>
                  <a:pt x="20196" y="16035"/>
                </a:lnTo>
                <a:lnTo>
                  <a:pt x="20172" y="16011"/>
                </a:lnTo>
                <a:lnTo>
                  <a:pt x="20123" y="15986"/>
                </a:lnTo>
                <a:lnTo>
                  <a:pt x="20074" y="15962"/>
                </a:lnTo>
                <a:lnTo>
                  <a:pt x="20001" y="15986"/>
                </a:lnTo>
                <a:lnTo>
                  <a:pt x="19928" y="16011"/>
                </a:lnTo>
                <a:lnTo>
                  <a:pt x="19831" y="16059"/>
                </a:lnTo>
                <a:lnTo>
                  <a:pt x="19636" y="16181"/>
                </a:lnTo>
                <a:lnTo>
                  <a:pt x="19588" y="16230"/>
                </a:lnTo>
                <a:lnTo>
                  <a:pt x="19466" y="16205"/>
                </a:lnTo>
                <a:lnTo>
                  <a:pt x="19417" y="16205"/>
                </a:lnTo>
                <a:lnTo>
                  <a:pt x="19369" y="16230"/>
                </a:lnTo>
                <a:lnTo>
                  <a:pt x="19271" y="16254"/>
                </a:lnTo>
                <a:lnTo>
                  <a:pt x="19198" y="16303"/>
                </a:lnTo>
                <a:lnTo>
                  <a:pt x="19077" y="16376"/>
                </a:lnTo>
                <a:lnTo>
                  <a:pt x="18979" y="16400"/>
                </a:lnTo>
                <a:lnTo>
                  <a:pt x="18882" y="16424"/>
                </a:lnTo>
                <a:lnTo>
                  <a:pt x="18785" y="16473"/>
                </a:lnTo>
                <a:lnTo>
                  <a:pt x="18687" y="16497"/>
                </a:lnTo>
                <a:lnTo>
                  <a:pt x="18614" y="16546"/>
                </a:lnTo>
                <a:lnTo>
                  <a:pt x="18517" y="16595"/>
                </a:lnTo>
                <a:lnTo>
                  <a:pt x="18444" y="16619"/>
                </a:lnTo>
                <a:lnTo>
                  <a:pt x="18371" y="16668"/>
                </a:lnTo>
                <a:lnTo>
                  <a:pt x="18274" y="16692"/>
                </a:lnTo>
                <a:lnTo>
                  <a:pt x="18176" y="16716"/>
                </a:lnTo>
                <a:lnTo>
                  <a:pt x="18079" y="16765"/>
                </a:lnTo>
                <a:lnTo>
                  <a:pt x="18055" y="16814"/>
                </a:lnTo>
                <a:lnTo>
                  <a:pt x="18030" y="16838"/>
                </a:lnTo>
                <a:lnTo>
                  <a:pt x="18030" y="16911"/>
                </a:lnTo>
                <a:lnTo>
                  <a:pt x="18055" y="16960"/>
                </a:lnTo>
                <a:lnTo>
                  <a:pt x="18079" y="17008"/>
                </a:lnTo>
                <a:lnTo>
                  <a:pt x="18152" y="17057"/>
                </a:lnTo>
                <a:lnTo>
                  <a:pt x="18103" y="17106"/>
                </a:lnTo>
                <a:lnTo>
                  <a:pt x="18079" y="17154"/>
                </a:lnTo>
                <a:lnTo>
                  <a:pt x="18055" y="17203"/>
                </a:lnTo>
                <a:lnTo>
                  <a:pt x="18079" y="17252"/>
                </a:lnTo>
                <a:lnTo>
                  <a:pt x="18103" y="17300"/>
                </a:lnTo>
                <a:lnTo>
                  <a:pt x="18152" y="17349"/>
                </a:lnTo>
                <a:lnTo>
                  <a:pt x="18225" y="17373"/>
                </a:lnTo>
                <a:lnTo>
                  <a:pt x="18201" y="17373"/>
                </a:lnTo>
                <a:lnTo>
                  <a:pt x="18103" y="17398"/>
                </a:lnTo>
                <a:lnTo>
                  <a:pt x="18055" y="17446"/>
                </a:lnTo>
                <a:lnTo>
                  <a:pt x="18006" y="17519"/>
                </a:lnTo>
                <a:lnTo>
                  <a:pt x="18030" y="17592"/>
                </a:lnTo>
                <a:lnTo>
                  <a:pt x="18055" y="17641"/>
                </a:lnTo>
                <a:lnTo>
                  <a:pt x="18128" y="17690"/>
                </a:lnTo>
                <a:lnTo>
                  <a:pt x="18225" y="17714"/>
                </a:lnTo>
                <a:lnTo>
                  <a:pt x="17909" y="17738"/>
                </a:lnTo>
                <a:lnTo>
                  <a:pt x="17519" y="17738"/>
                </a:lnTo>
                <a:lnTo>
                  <a:pt x="17495" y="17568"/>
                </a:lnTo>
                <a:lnTo>
                  <a:pt x="17471" y="17398"/>
                </a:lnTo>
                <a:lnTo>
                  <a:pt x="17446" y="17300"/>
                </a:lnTo>
                <a:lnTo>
                  <a:pt x="17446" y="17203"/>
                </a:lnTo>
                <a:lnTo>
                  <a:pt x="17422" y="16984"/>
                </a:lnTo>
                <a:lnTo>
                  <a:pt x="17373" y="16765"/>
                </a:lnTo>
                <a:lnTo>
                  <a:pt x="17325" y="16668"/>
                </a:lnTo>
                <a:lnTo>
                  <a:pt x="17276" y="16595"/>
                </a:lnTo>
                <a:lnTo>
                  <a:pt x="17203" y="16522"/>
                </a:lnTo>
                <a:lnTo>
                  <a:pt x="17106" y="16473"/>
                </a:lnTo>
                <a:lnTo>
                  <a:pt x="17057" y="16449"/>
                </a:lnTo>
                <a:lnTo>
                  <a:pt x="17008" y="16449"/>
                </a:lnTo>
                <a:lnTo>
                  <a:pt x="16862" y="16424"/>
                </a:lnTo>
                <a:lnTo>
                  <a:pt x="16789" y="16400"/>
                </a:lnTo>
                <a:lnTo>
                  <a:pt x="16643" y="16327"/>
                </a:lnTo>
                <a:lnTo>
                  <a:pt x="16449" y="16254"/>
                </a:lnTo>
                <a:lnTo>
                  <a:pt x="16376" y="16181"/>
                </a:lnTo>
                <a:lnTo>
                  <a:pt x="16278" y="16157"/>
                </a:lnTo>
                <a:lnTo>
                  <a:pt x="16181" y="16181"/>
                </a:lnTo>
                <a:lnTo>
                  <a:pt x="16157" y="16181"/>
                </a:lnTo>
                <a:lnTo>
                  <a:pt x="16035" y="16132"/>
                </a:lnTo>
                <a:lnTo>
                  <a:pt x="16011" y="16108"/>
                </a:lnTo>
                <a:lnTo>
                  <a:pt x="15913" y="16059"/>
                </a:lnTo>
                <a:lnTo>
                  <a:pt x="15792" y="16035"/>
                </a:lnTo>
                <a:lnTo>
                  <a:pt x="15694" y="16059"/>
                </a:lnTo>
                <a:lnTo>
                  <a:pt x="15646" y="16132"/>
                </a:lnTo>
                <a:lnTo>
                  <a:pt x="15621" y="16205"/>
                </a:lnTo>
                <a:lnTo>
                  <a:pt x="15646" y="16303"/>
                </a:lnTo>
                <a:lnTo>
                  <a:pt x="15646" y="16303"/>
                </a:lnTo>
                <a:lnTo>
                  <a:pt x="15597" y="16278"/>
                </a:lnTo>
                <a:lnTo>
                  <a:pt x="15500" y="16205"/>
                </a:lnTo>
                <a:lnTo>
                  <a:pt x="15402" y="16157"/>
                </a:lnTo>
                <a:lnTo>
                  <a:pt x="15354" y="16157"/>
                </a:lnTo>
                <a:lnTo>
                  <a:pt x="15305" y="16181"/>
                </a:lnTo>
                <a:lnTo>
                  <a:pt x="15256" y="16205"/>
                </a:lnTo>
                <a:lnTo>
                  <a:pt x="15232" y="16230"/>
                </a:lnTo>
                <a:lnTo>
                  <a:pt x="15208" y="16278"/>
                </a:lnTo>
                <a:lnTo>
                  <a:pt x="15232" y="16400"/>
                </a:lnTo>
                <a:lnTo>
                  <a:pt x="15281" y="16497"/>
                </a:lnTo>
                <a:lnTo>
                  <a:pt x="15232" y="16497"/>
                </a:lnTo>
                <a:lnTo>
                  <a:pt x="15183" y="16473"/>
                </a:lnTo>
                <a:lnTo>
                  <a:pt x="15135" y="16449"/>
                </a:lnTo>
                <a:lnTo>
                  <a:pt x="15062" y="16473"/>
                </a:lnTo>
                <a:lnTo>
                  <a:pt x="15038" y="16546"/>
                </a:lnTo>
                <a:lnTo>
                  <a:pt x="15013" y="16570"/>
                </a:lnTo>
                <a:lnTo>
                  <a:pt x="15013" y="16643"/>
                </a:lnTo>
                <a:lnTo>
                  <a:pt x="14916" y="16570"/>
                </a:lnTo>
                <a:lnTo>
                  <a:pt x="14770" y="16424"/>
                </a:lnTo>
                <a:lnTo>
                  <a:pt x="14624" y="16254"/>
                </a:lnTo>
                <a:lnTo>
                  <a:pt x="14721" y="16132"/>
                </a:lnTo>
                <a:lnTo>
                  <a:pt x="14794" y="15986"/>
                </a:lnTo>
                <a:lnTo>
                  <a:pt x="14892" y="15865"/>
                </a:lnTo>
                <a:lnTo>
                  <a:pt x="15062" y="15621"/>
                </a:lnTo>
                <a:lnTo>
                  <a:pt x="15305" y="15305"/>
                </a:lnTo>
                <a:lnTo>
                  <a:pt x="15378" y="15232"/>
                </a:lnTo>
                <a:lnTo>
                  <a:pt x="15402" y="15159"/>
                </a:lnTo>
                <a:lnTo>
                  <a:pt x="15402" y="15062"/>
                </a:lnTo>
                <a:lnTo>
                  <a:pt x="15329" y="14965"/>
                </a:lnTo>
                <a:lnTo>
                  <a:pt x="15183" y="14819"/>
                </a:lnTo>
                <a:lnTo>
                  <a:pt x="15086" y="14673"/>
                </a:lnTo>
                <a:lnTo>
                  <a:pt x="15038" y="14624"/>
                </a:lnTo>
                <a:lnTo>
                  <a:pt x="15013" y="14575"/>
                </a:lnTo>
                <a:lnTo>
                  <a:pt x="15013" y="14551"/>
                </a:lnTo>
                <a:lnTo>
                  <a:pt x="14989" y="14454"/>
                </a:lnTo>
                <a:lnTo>
                  <a:pt x="14940" y="14405"/>
                </a:lnTo>
                <a:lnTo>
                  <a:pt x="14892" y="14356"/>
                </a:lnTo>
                <a:lnTo>
                  <a:pt x="14794" y="14332"/>
                </a:lnTo>
                <a:lnTo>
                  <a:pt x="14478" y="14308"/>
                </a:lnTo>
                <a:lnTo>
                  <a:pt x="14113" y="14283"/>
                </a:lnTo>
                <a:lnTo>
                  <a:pt x="13748" y="14210"/>
                </a:lnTo>
                <a:lnTo>
                  <a:pt x="13724" y="14089"/>
                </a:lnTo>
                <a:lnTo>
                  <a:pt x="13724" y="14016"/>
                </a:lnTo>
                <a:lnTo>
                  <a:pt x="13699" y="13821"/>
                </a:lnTo>
                <a:lnTo>
                  <a:pt x="13724" y="13602"/>
                </a:lnTo>
                <a:lnTo>
                  <a:pt x="13724" y="13456"/>
                </a:lnTo>
                <a:lnTo>
                  <a:pt x="13748" y="13505"/>
                </a:lnTo>
                <a:lnTo>
                  <a:pt x="13821" y="13529"/>
                </a:lnTo>
                <a:lnTo>
                  <a:pt x="13894" y="13553"/>
                </a:lnTo>
                <a:lnTo>
                  <a:pt x="13943" y="13553"/>
                </a:lnTo>
                <a:lnTo>
                  <a:pt x="13991" y="13529"/>
                </a:lnTo>
                <a:lnTo>
                  <a:pt x="14016" y="13505"/>
                </a:lnTo>
                <a:lnTo>
                  <a:pt x="14089" y="13432"/>
                </a:lnTo>
                <a:lnTo>
                  <a:pt x="14137" y="13480"/>
                </a:lnTo>
                <a:lnTo>
                  <a:pt x="14186" y="13505"/>
                </a:lnTo>
                <a:lnTo>
                  <a:pt x="14235" y="13529"/>
                </a:lnTo>
                <a:lnTo>
                  <a:pt x="14308" y="13505"/>
                </a:lnTo>
                <a:lnTo>
                  <a:pt x="14381" y="13480"/>
                </a:lnTo>
                <a:lnTo>
                  <a:pt x="14429" y="13407"/>
                </a:lnTo>
                <a:lnTo>
                  <a:pt x="14502" y="13456"/>
                </a:lnTo>
                <a:lnTo>
                  <a:pt x="14575" y="13480"/>
                </a:lnTo>
                <a:lnTo>
                  <a:pt x="14624" y="13480"/>
                </a:lnTo>
                <a:lnTo>
                  <a:pt x="14673" y="13456"/>
                </a:lnTo>
                <a:lnTo>
                  <a:pt x="14721" y="13432"/>
                </a:lnTo>
                <a:lnTo>
                  <a:pt x="14746" y="13383"/>
                </a:lnTo>
                <a:lnTo>
                  <a:pt x="14770" y="13261"/>
                </a:lnTo>
                <a:lnTo>
                  <a:pt x="14794" y="13164"/>
                </a:lnTo>
                <a:lnTo>
                  <a:pt x="14819" y="13115"/>
                </a:lnTo>
                <a:lnTo>
                  <a:pt x="14819" y="13042"/>
                </a:lnTo>
                <a:lnTo>
                  <a:pt x="14843" y="12969"/>
                </a:lnTo>
                <a:lnTo>
                  <a:pt x="14916" y="12945"/>
                </a:lnTo>
                <a:lnTo>
                  <a:pt x="14965" y="12921"/>
                </a:lnTo>
                <a:lnTo>
                  <a:pt x="14989" y="12872"/>
                </a:lnTo>
                <a:lnTo>
                  <a:pt x="15013" y="12799"/>
                </a:lnTo>
                <a:lnTo>
                  <a:pt x="15038" y="12750"/>
                </a:lnTo>
                <a:lnTo>
                  <a:pt x="15038" y="12702"/>
                </a:lnTo>
                <a:lnTo>
                  <a:pt x="15062" y="12580"/>
                </a:lnTo>
                <a:lnTo>
                  <a:pt x="15086" y="12458"/>
                </a:lnTo>
                <a:lnTo>
                  <a:pt x="15159" y="12239"/>
                </a:lnTo>
                <a:lnTo>
                  <a:pt x="15232" y="12093"/>
                </a:lnTo>
                <a:lnTo>
                  <a:pt x="15281" y="12020"/>
                </a:lnTo>
                <a:lnTo>
                  <a:pt x="15329" y="11923"/>
                </a:lnTo>
                <a:lnTo>
                  <a:pt x="15305" y="11826"/>
                </a:lnTo>
                <a:lnTo>
                  <a:pt x="15256" y="11728"/>
                </a:lnTo>
                <a:lnTo>
                  <a:pt x="15062" y="11534"/>
                </a:lnTo>
                <a:lnTo>
                  <a:pt x="14867" y="11315"/>
                </a:lnTo>
                <a:lnTo>
                  <a:pt x="14575" y="10974"/>
                </a:lnTo>
                <a:lnTo>
                  <a:pt x="14697" y="10828"/>
                </a:lnTo>
                <a:lnTo>
                  <a:pt x="14819" y="10682"/>
                </a:lnTo>
                <a:lnTo>
                  <a:pt x="14867" y="10633"/>
                </a:lnTo>
                <a:lnTo>
                  <a:pt x="14892" y="10706"/>
                </a:lnTo>
                <a:lnTo>
                  <a:pt x="14940" y="10731"/>
                </a:lnTo>
                <a:lnTo>
                  <a:pt x="14989" y="10779"/>
                </a:lnTo>
                <a:lnTo>
                  <a:pt x="15111" y="10779"/>
                </a:lnTo>
                <a:lnTo>
                  <a:pt x="15111" y="10828"/>
                </a:lnTo>
                <a:lnTo>
                  <a:pt x="15159" y="10877"/>
                </a:lnTo>
                <a:lnTo>
                  <a:pt x="15232" y="10925"/>
                </a:lnTo>
                <a:lnTo>
                  <a:pt x="15232" y="11023"/>
                </a:lnTo>
                <a:lnTo>
                  <a:pt x="15256" y="11120"/>
                </a:lnTo>
                <a:lnTo>
                  <a:pt x="15329" y="11193"/>
                </a:lnTo>
                <a:lnTo>
                  <a:pt x="15427" y="11217"/>
                </a:lnTo>
                <a:lnTo>
                  <a:pt x="15524" y="11193"/>
                </a:lnTo>
                <a:lnTo>
                  <a:pt x="15573" y="11120"/>
                </a:lnTo>
                <a:lnTo>
                  <a:pt x="15646" y="11023"/>
                </a:lnTo>
                <a:lnTo>
                  <a:pt x="15621" y="11096"/>
                </a:lnTo>
                <a:lnTo>
                  <a:pt x="15597" y="11169"/>
                </a:lnTo>
                <a:lnTo>
                  <a:pt x="15621" y="11217"/>
                </a:lnTo>
                <a:lnTo>
                  <a:pt x="15646" y="11290"/>
                </a:lnTo>
                <a:lnTo>
                  <a:pt x="15694" y="11315"/>
                </a:lnTo>
                <a:lnTo>
                  <a:pt x="15816" y="11315"/>
                </a:lnTo>
                <a:lnTo>
                  <a:pt x="15889" y="11266"/>
                </a:lnTo>
                <a:lnTo>
                  <a:pt x="15938" y="11217"/>
                </a:lnTo>
                <a:lnTo>
                  <a:pt x="15962" y="11217"/>
                </a:lnTo>
                <a:lnTo>
                  <a:pt x="16108" y="11071"/>
                </a:lnTo>
                <a:lnTo>
                  <a:pt x="16181" y="11047"/>
                </a:lnTo>
                <a:lnTo>
                  <a:pt x="16254" y="10998"/>
                </a:lnTo>
                <a:lnTo>
                  <a:pt x="16327" y="10998"/>
                </a:lnTo>
                <a:lnTo>
                  <a:pt x="16424" y="10974"/>
                </a:lnTo>
                <a:lnTo>
                  <a:pt x="16497" y="10925"/>
                </a:lnTo>
                <a:lnTo>
                  <a:pt x="16765" y="10828"/>
                </a:lnTo>
                <a:lnTo>
                  <a:pt x="17057" y="10731"/>
                </a:lnTo>
                <a:lnTo>
                  <a:pt x="17154" y="10682"/>
                </a:lnTo>
                <a:lnTo>
                  <a:pt x="17203" y="10609"/>
                </a:lnTo>
                <a:lnTo>
                  <a:pt x="17227" y="10585"/>
                </a:lnTo>
                <a:lnTo>
                  <a:pt x="17252" y="10463"/>
                </a:lnTo>
                <a:lnTo>
                  <a:pt x="17300" y="10317"/>
                </a:lnTo>
                <a:lnTo>
                  <a:pt x="17300" y="10049"/>
                </a:lnTo>
                <a:lnTo>
                  <a:pt x="17325" y="9855"/>
                </a:lnTo>
                <a:lnTo>
                  <a:pt x="17349" y="9709"/>
                </a:lnTo>
                <a:lnTo>
                  <a:pt x="17373" y="9563"/>
                </a:lnTo>
                <a:lnTo>
                  <a:pt x="17398" y="9417"/>
                </a:lnTo>
                <a:close/>
                <a:moveTo>
                  <a:pt x="17568" y="8954"/>
                </a:moveTo>
                <a:lnTo>
                  <a:pt x="17325" y="8979"/>
                </a:lnTo>
                <a:lnTo>
                  <a:pt x="17130" y="9027"/>
                </a:lnTo>
                <a:lnTo>
                  <a:pt x="17057" y="9076"/>
                </a:lnTo>
                <a:lnTo>
                  <a:pt x="17008" y="9173"/>
                </a:lnTo>
                <a:lnTo>
                  <a:pt x="16960" y="9271"/>
                </a:lnTo>
                <a:lnTo>
                  <a:pt x="16911" y="9392"/>
                </a:lnTo>
                <a:lnTo>
                  <a:pt x="16887" y="9660"/>
                </a:lnTo>
                <a:lnTo>
                  <a:pt x="16862" y="9782"/>
                </a:lnTo>
                <a:lnTo>
                  <a:pt x="16838" y="9928"/>
                </a:lnTo>
                <a:lnTo>
                  <a:pt x="16814" y="10147"/>
                </a:lnTo>
                <a:lnTo>
                  <a:pt x="16789" y="10341"/>
                </a:lnTo>
                <a:lnTo>
                  <a:pt x="16570" y="10439"/>
                </a:lnTo>
                <a:lnTo>
                  <a:pt x="16351" y="10536"/>
                </a:lnTo>
                <a:lnTo>
                  <a:pt x="16157" y="10414"/>
                </a:lnTo>
                <a:lnTo>
                  <a:pt x="15889" y="10220"/>
                </a:lnTo>
                <a:lnTo>
                  <a:pt x="15792" y="10147"/>
                </a:lnTo>
                <a:lnTo>
                  <a:pt x="15573" y="10001"/>
                </a:lnTo>
                <a:lnTo>
                  <a:pt x="15451" y="9928"/>
                </a:lnTo>
                <a:lnTo>
                  <a:pt x="15305" y="9903"/>
                </a:lnTo>
                <a:lnTo>
                  <a:pt x="15208" y="9879"/>
                </a:lnTo>
                <a:lnTo>
                  <a:pt x="15135" y="9903"/>
                </a:lnTo>
                <a:lnTo>
                  <a:pt x="14989" y="9976"/>
                </a:lnTo>
                <a:lnTo>
                  <a:pt x="14843" y="10074"/>
                </a:lnTo>
                <a:lnTo>
                  <a:pt x="14624" y="10293"/>
                </a:lnTo>
                <a:lnTo>
                  <a:pt x="14502" y="10414"/>
                </a:lnTo>
                <a:lnTo>
                  <a:pt x="14332" y="10609"/>
                </a:lnTo>
                <a:lnTo>
                  <a:pt x="14162" y="10779"/>
                </a:lnTo>
                <a:lnTo>
                  <a:pt x="14113" y="10828"/>
                </a:lnTo>
                <a:lnTo>
                  <a:pt x="14089" y="10877"/>
                </a:lnTo>
                <a:lnTo>
                  <a:pt x="14064" y="10950"/>
                </a:lnTo>
                <a:lnTo>
                  <a:pt x="14089" y="11023"/>
                </a:lnTo>
                <a:lnTo>
                  <a:pt x="14137" y="11120"/>
                </a:lnTo>
                <a:lnTo>
                  <a:pt x="14186" y="11217"/>
                </a:lnTo>
                <a:lnTo>
                  <a:pt x="14332" y="11412"/>
                </a:lnTo>
                <a:lnTo>
                  <a:pt x="14454" y="11534"/>
                </a:lnTo>
                <a:lnTo>
                  <a:pt x="14478" y="11607"/>
                </a:lnTo>
                <a:lnTo>
                  <a:pt x="14648" y="11801"/>
                </a:lnTo>
                <a:lnTo>
                  <a:pt x="14819" y="11996"/>
                </a:lnTo>
                <a:lnTo>
                  <a:pt x="14721" y="12166"/>
                </a:lnTo>
                <a:lnTo>
                  <a:pt x="14721" y="12191"/>
                </a:lnTo>
                <a:lnTo>
                  <a:pt x="14648" y="12361"/>
                </a:lnTo>
                <a:lnTo>
                  <a:pt x="14600" y="12531"/>
                </a:lnTo>
                <a:lnTo>
                  <a:pt x="14381" y="12556"/>
                </a:lnTo>
                <a:lnTo>
                  <a:pt x="14162" y="12580"/>
                </a:lnTo>
                <a:lnTo>
                  <a:pt x="14040" y="12604"/>
                </a:lnTo>
                <a:lnTo>
                  <a:pt x="13991" y="12604"/>
                </a:lnTo>
                <a:lnTo>
                  <a:pt x="13845" y="12653"/>
                </a:lnTo>
                <a:lnTo>
                  <a:pt x="13675" y="12677"/>
                </a:lnTo>
                <a:lnTo>
                  <a:pt x="13553" y="12750"/>
                </a:lnTo>
                <a:lnTo>
                  <a:pt x="13456" y="12823"/>
                </a:lnTo>
                <a:lnTo>
                  <a:pt x="13407" y="12872"/>
                </a:lnTo>
                <a:lnTo>
                  <a:pt x="13334" y="12945"/>
                </a:lnTo>
                <a:lnTo>
                  <a:pt x="13310" y="13018"/>
                </a:lnTo>
                <a:lnTo>
                  <a:pt x="13286" y="13164"/>
                </a:lnTo>
                <a:lnTo>
                  <a:pt x="13286" y="13213"/>
                </a:lnTo>
                <a:lnTo>
                  <a:pt x="13237" y="13699"/>
                </a:lnTo>
                <a:lnTo>
                  <a:pt x="13237" y="13748"/>
                </a:lnTo>
                <a:lnTo>
                  <a:pt x="13237" y="13918"/>
                </a:lnTo>
                <a:lnTo>
                  <a:pt x="13237" y="14113"/>
                </a:lnTo>
                <a:lnTo>
                  <a:pt x="13286" y="14283"/>
                </a:lnTo>
                <a:lnTo>
                  <a:pt x="13310" y="14356"/>
                </a:lnTo>
                <a:lnTo>
                  <a:pt x="13383" y="14405"/>
                </a:lnTo>
                <a:lnTo>
                  <a:pt x="13407" y="14502"/>
                </a:lnTo>
                <a:lnTo>
                  <a:pt x="13480" y="14551"/>
                </a:lnTo>
                <a:lnTo>
                  <a:pt x="13724" y="14648"/>
                </a:lnTo>
                <a:lnTo>
                  <a:pt x="13991" y="14697"/>
                </a:lnTo>
                <a:lnTo>
                  <a:pt x="14259" y="14746"/>
                </a:lnTo>
                <a:lnTo>
                  <a:pt x="14527" y="14770"/>
                </a:lnTo>
                <a:lnTo>
                  <a:pt x="14673" y="14770"/>
                </a:lnTo>
                <a:lnTo>
                  <a:pt x="14697" y="14867"/>
                </a:lnTo>
                <a:lnTo>
                  <a:pt x="14721" y="14916"/>
                </a:lnTo>
                <a:lnTo>
                  <a:pt x="14819" y="15038"/>
                </a:lnTo>
                <a:lnTo>
                  <a:pt x="14916" y="15184"/>
                </a:lnTo>
                <a:lnTo>
                  <a:pt x="14746" y="15330"/>
                </a:lnTo>
                <a:lnTo>
                  <a:pt x="14624" y="15500"/>
                </a:lnTo>
                <a:lnTo>
                  <a:pt x="14575" y="15573"/>
                </a:lnTo>
                <a:lnTo>
                  <a:pt x="14381" y="15816"/>
                </a:lnTo>
                <a:lnTo>
                  <a:pt x="14332" y="15865"/>
                </a:lnTo>
                <a:lnTo>
                  <a:pt x="14235" y="15986"/>
                </a:lnTo>
                <a:lnTo>
                  <a:pt x="14210" y="16059"/>
                </a:lnTo>
                <a:lnTo>
                  <a:pt x="14186" y="16108"/>
                </a:lnTo>
                <a:lnTo>
                  <a:pt x="14210" y="16230"/>
                </a:lnTo>
                <a:lnTo>
                  <a:pt x="14210" y="16303"/>
                </a:lnTo>
                <a:lnTo>
                  <a:pt x="14235" y="16376"/>
                </a:lnTo>
                <a:lnTo>
                  <a:pt x="14283" y="16522"/>
                </a:lnTo>
                <a:lnTo>
                  <a:pt x="14381" y="16643"/>
                </a:lnTo>
                <a:lnTo>
                  <a:pt x="14478" y="16765"/>
                </a:lnTo>
                <a:lnTo>
                  <a:pt x="14527" y="16789"/>
                </a:lnTo>
                <a:lnTo>
                  <a:pt x="14794" y="17081"/>
                </a:lnTo>
                <a:lnTo>
                  <a:pt x="15111" y="17349"/>
                </a:lnTo>
                <a:lnTo>
                  <a:pt x="15183" y="17373"/>
                </a:lnTo>
                <a:lnTo>
                  <a:pt x="15232" y="17398"/>
                </a:lnTo>
                <a:lnTo>
                  <a:pt x="15305" y="17373"/>
                </a:lnTo>
                <a:lnTo>
                  <a:pt x="15354" y="17373"/>
                </a:lnTo>
                <a:lnTo>
                  <a:pt x="15475" y="17349"/>
                </a:lnTo>
                <a:lnTo>
                  <a:pt x="15621" y="17300"/>
                </a:lnTo>
                <a:lnTo>
                  <a:pt x="15840" y="17154"/>
                </a:lnTo>
                <a:lnTo>
                  <a:pt x="15865" y="17130"/>
                </a:lnTo>
                <a:lnTo>
                  <a:pt x="16132" y="16911"/>
                </a:lnTo>
                <a:lnTo>
                  <a:pt x="16376" y="16668"/>
                </a:lnTo>
                <a:lnTo>
                  <a:pt x="16546" y="16741"/>
                </a:lnTo>
                <a:lnTo>
                  <a:pt x="16570" y="16765"/>
                </a:lnTo>
                <a:lnTo>
                  <a:pt x="16619" y="16789"/>
                </a:lnTo>
                <a:lnTo>
                  <a:pt x="16765" y="16862"/>
                </a:lnTo>
                <a:lnTo>
                  <a:pt x="16935" y="16887"/>
                </a:lnTo>
                <a:lnTo>
                  <a:pt x="16935" y="16960"/>
                </a:lnTo>
                <a:lnTo>
                  <a:pt x="16960" y="17033"/>
                </a:lnTo>
                <a:lnTo>
                  <a:pt x="17008" y="17276"/>
                </a:lnTo>
                <a:lnTo>
                  <a:pt x="17033" y="17495"/>
                </a:lnTo>
                <a:lnTo>
                  <a:pt x="17033" y="17617"/>
                </a:lnTo>
                <a:lnTo>
                  <a:pt x="17033" y="17738"/>
                </a:lnTo>
                <a:lnTo>
                  <a:pt x="17033" y="17860"/>
                </a:lnTo>
                <a:lnTo>
                  <a:pt x="17081" y="17982"/>
                </a:lnTo>
                <a:lnTo>
                  <a:pt x="17179" y="18079"/>
                </a:lnTo>
                <a:lnTo>
                  <a:pt x="17203" y="18103"/>
                </a:lnTo>
                <a:lnTo>
                  <a:pt x="17276" y="18152"/>
                </a:lnTo>
                <a:lnTo>
                  <a:pt x="17398" y="18201"/>
                </a:lnTo>
                <a:lnTo>
                  <a:pt x="17592" y="18225"/>
                </a:lnTo>
                <a:lnTo>
                  <a:pt x="17714" y="18201"/>
                </a:lnTo>
                <a:lnTo>
                  <a:pt x="18152" y="18201"/>
                </a:lnTo>
                <a:lnTo>
                  <a:pt x="18541" y="18176"/>
                </a:lnTo>
                <a:lnTo>
                  <a:pt x="18614" y="18176"/>
                </a:lnTo>
                <a:lnTo>
                  <a:pt x="18687" y="18128"/>
                </a:lnTo>
                <a:lnTo>
                  <a:pt x="18736" y="18055"/>
                </a:lnTo>
                <a:lnTo>
                  <a:pt x="18760" y="17982"/>
                </a:lnTo>
                <a:lnTo>
                  <a:pt x="18833" y="17860"/>
                </a:lnTo>
                <a:lnTo>
                  <a:pt x="18882" y="17738"/>
                </a:lnTo>
                <a:lnTo>
                  <a:pt x="18931" y="17471"/>
                </a:lnTo>
                <a:lnTo>
                  <a:pt x="18931" y="17349"/>
                </a:lnTo>
                <a:lnTo>
                  <a:pt x="18931" y="17325"/>
                </a:lnTo>
                <a:lnTo>
                  <a:pt x="18979" y="17081"/>
                </a:lnTo>
                <a:lnTo>
                  <a:pt x="19004" y="16838"/>
                </a:lnTo>
                <a:lnTo>
                  <a:pt x="19125" y="16814"/>
                </a:lnTo>
                <a:lnTo>
                  <a:pt x="19223" y="16789"/>
                </a:lnTo>
                <a:lnTo>
                  <a:pt x="19369" y="16741"/>
                </a:lnTo>
                <a:lnTo>
                  <a:pt x="19466" y="16692"/>
                </a:lnTo>
                <a:lnTo>
                  <a:pt x="19661" y="16838"/>
                </a:lnTo>
                <a:lnTo>
                  <a:pt x="19758" y="16911"/>
                </a:lnTo>
                <a:lnTo>
                  <a:pt x="20074" y="17130"/>
                </a:lnTo>
                <a:lnTo>
                  <a:pt x="20391" y="17349"/>
                </a:lnTo>
                <a:lnTo>
                  <a:pt x="20464" y="17398"/>
                </a:lnTo>
                <a:lnTo>
                  <a:pt x="20512" y="17398"/>
                </a:lnTo>
                <a:lnTo>
                  <a:pt x="20585" y="17373"/>
                </a:lnTo>
                <a:lnTo>
                  <a:pt x="20658" y="17349"/>
                </a:lnTo>
                <a:lnTo>
                  <a:pt x="20707" y="17276"/>
                </a:lnTo>
                <a:lnTo>
                  <a:pt x="20756" y="17203"/>
                </a:lnTo>
                <a:lnTo>
                  <a:pt x="20999" y="16984"/>
                </a:lnTo>
                <a:lnTo>
                  <a:pt x="21145" y="16814"/>
                </a:lnTo>
                <a:lnTo>
                  <a:pt x="21413" y="16570"/>
                </a:lnTo>
                <a:lnTo>
                  <a:pt x="21632" y="16278"/>
                </a:lnTo>
                <a:lnTo>
                  <a:pt x="21680" y="16230"/>
                </a:lnTo>
                <a:lnTo>
                  <a:pt x="21680" y="16157"/>
                </a:lnTo>
                <a:lnTo>
                  <a:pt x="21680" y="16084"/>
                </a:lnTo>
                <a:lnTo>
                  <a:pt x="21656" y="15986"/>
                </a:lnTo>
                <a:lnTo>
                  <a:pt x="21486" y="15670"/>
                </a:lnTo>
                <a:lnTo>
                  <a:pt x="21267" y="15403"/>
                </a:lnTo>
                <a:lnTo>
                  <a:pt x="21145" y="15232"/>
                </a:lnTo>
                <a:lnTo>
                  <a:pt x="20975" y="15086"/>
                </a:lnTo>
                <a:lnTo>
                  <a:pt x="21096" y="14867"/>
                </a:lnTo>
                <a:lnTo>
                  <a:pt x="21169" y="14648"/>
                </a:lnTo>
                <a:lnTo>
                  <a:pt x="21291" y="14673"/>
                </a:lnTo>
                <a:lnTo>
                  <a:pt x="21510" y="14648"/>
                </a:lnTo>
                <a:lnTo>
                  <a:pt x="21753" y="14648"/>
                </a:lnTo>
                <a:lnTo>
                  <a:pt x="21997" y="14624"/>
                </a:lnTo>
                <a:lnTo>
                  <a:pt x="22264" y="14600"/>
                </a:lnTo>
                <a:lnTo>
                  <a:pt x="22362" y="14551"/>
                </a:lnTo>
                <a:lnTo>
                  <a:pt x="22410" y="14478"/>
                </a:lnTo>
                <a:lnTo>
                  <a:pt x="22459" y="14429"/>
                </a:lnTo>
                <a:lnTo>
                  <a:pt x="22508" y="14381"/>
                </a:lnTo>
                <a:lnTo>
                  <a:pt x="22532" y="14332"/>
                </a:lnTo>
                <a:lnTo>
                  <a:pt x="22532" y="14259"/>
                </a:lnTo>
                <a:lnTo>
                  <a:pt x="22532" y="13845"/>
                </a:lnTo>
                <a:lnTo>
                  <a:pt x="22532" y="13456"/>
                </a:lnTo>
                <a:lnTo>
                  <a:pt x="22508" y="13067"/>
                </a:lnTo>
                <a:lnTo>
                  <a:pt x="22508" y="13018"/>
                </a:lnTo>
                <a:lnTo>
                  <a:pt x="22459" y="12945"/>
                </a:lnTo>
                <a:lnTo>
                  <a:pt x="22410" y="12921"/>
                </a:lnTo>
                <a:lnTo>
                  <a:pt x="22362" y="12896"/>
                </a:lnTo>
                <a:lnTo>
                  <a:pt x="22313" y="12823"/>
                </a:lnTo>
                <a:lnTo>
                  <a:pt x="22264" y="12750"/>
                </a:lnTo>
                <a:lnTo>
                  <a:pt x="22118" y="12677"/>
                </a:lnTo>
                <a:lnTo>
                  <a:pt x="21948" y="12629"/>
                </a:lnTo>
                <a:lnTo>
                  <a:pt x="21802" y="12604"/>
                </a:lnTo>
                <a:lnTo>
                  <a:pt x="21778" y="12604"/>
                </a:lnTo>
                <a:lnTo>
                  <a:pt x="21510" y="12556"/>
                </a:lnTo>
                <a:lnTo>
                  <a:pt x="21218" y="12556"/>
                </a:lnTo>
                <a:lnTo>
                  <a:pt x="21169" y="12337"/>
                </a:lnTo>
                <a:lnTo>
                  <a:pt x="21169" y="12288"/>
                </a:lnTo>
                <a:lnTo>
                  <a:pt x="21121" y="12093"/>
                </a:lnTo>
                <a:lnTo>
                  <a:pt x="21048" y="11923"/>
                </a:lnTo>
                <a:lnTo>
                  <a:pt x="21121" y="11826"/>
                </a:lnTo>
                <a:lnTo>
                  <a:pt x="21145" y="11777"/>
                </a:lnTo>
                <a:lnTo>
                  <a:pt x="21242" y="11655"/>
                </a:lnTo>
                <a:lnTo>
                  <a:pt x="21413" y="11412"/>
                </a:lnTo>
                <a:lnTo>
                  <a:pt x="21607" y="11169"/>
                </a:lnTo>
                <a:lnTo>
                  <a:pt x="21656" y="11120"/>
                </a:lnTo>
                <a:lnTo>
                  <a:pt x="21680" y="11071"/>
                </a:lnTo>
                <a:lnTo>
                  <a:pt x="21680" y="10998"/>
                </a:lnTo>
                <a:lnTo>
                  <a:pt x="21680" y="10950"/>
                </a:lnTo>
                <a:lnTo>
                  <a:pt x="21656" y="10925"/>
                </a:lnTo>
                <a:lnTo>
                  <a:pt x="21680" y="10901"/>
                </a:lnTo>
                <a:lnTo>
                  <a:pt x="21656" y="10804"/>
                </a:lnTo>
                <a:lnTo>
                  <a:pt x="21632" y="10731"/>
                </a:lnTo>
                <a:lnTo>
                  <a:pt x="21510" y="10609"/>
                </a:lnTo>
                <a:lnTo>
                  <a:pt x="21486" y="10560"/>
                </a:lnTo>
                <a:lnTo>
                  <a:pt x="21315" y="10390"/>
                </a:lnTo>
                <a:lnTo>
                  <a:pt x="21145" y="10244"/>
                </a:lnTo>
                <a:lnTo>
                  <a:pt x="21145" y="10220"/>
                </a:lnTo>
                <a:lnTo>
                  <a:pt x="21023" y="10122"/>
                </a:lnTo>
                <a:lnTo>
                  <a:pt x="20877" y="10001"/>
                </a:lnTo>
                <a:lnTo>
                  <a:pt x="20731" y="9928"/>
                </a:lnTo>
                <a:lnTo>
                  <a:pt x="20634" y="9903"/>
                </a:lnTo>
                <a:lnTo>
                  <a:pt x="20561" y="9879"/>
                </a:lnTo>
                <a:lnTo>
                  <a:pt x="20488" y="9903"/>
                </a:lnTo>
                <a:lnTo>
                  <a:pt x="20464" y="9903"/>
                </a:lnTo>
                <a:lnTo>
                  <a:pt x="20391" y="9928"/>
                </a:lnTo>
                <a:lnTo>
                  <a:pt x="20220" y="10001"/>
                </a:lnTo>
                <a:lnTo>
                  <a:pt x="20074" y="10098"/>
                </a:lnTo>
                <a:lnTo>
                  <a:pt x="19807" y="10293"/>
                </a:lnTo>
                <a:lnTo>
                  <a:pt x="19709" y="10341"/>
                </a:lnTo>
                <a:lnTo>
                  <a:pt x="19515" y="10487"/>
                </a:lnTo>
                <a:lnTo>
                  <a:pt x="19296" y="10390"/>
                </a:lnTo>
                <a:lnTo>
                  <a:pt x="19052" y="10341"/>
                </a:lnTo>
                <a:lnTo>
                  <a:pt x="19004" y="10098"/>
                </a:lnTo>
                <a:lnTo>
                  <a:pt x="19028" y="10025"/>
                </a:lnTo>
                <a:lnTo>
                  <a:pt x="19004" y="9976"/>
                </a:lnTo>
                <a:lnTo>
                  <a:pt x="18979" y="9903"/>
                </a:lnTo>
                <a:lnTo>
                  <a:pt x="18955" y="9782"/>
                </a:lnTo>
                <a:lnTo>
                  <a:pt x="18931" y="9563"/>
                </a:lnTo>
                <a:lnTo>
                  <a:pt x="18882" y="9319"/>
                </a:lnTo>
                <a:lnTo>
                  <a:pt x="18906" y="9246"/>
                </a:lnTo>
                <a:lnTo>
                  <a:pt x="18906" y="9149"/>
                </a:lnTo>
                <a:lnTo>
                  <a:pt x="18882" y="9100"/>
                </a:lnTo>
                <a:lnTo>
                  <a:pt x="18833" y="9052"/>
                </a:lnTo>
                <a:lnTo>
                  <a:pt x="18785" y="9027"/>
                </a:lnTo>
                <a:lnTo>
                  <a:pt x="18712" y="9003"/>
                </a:lnTo>
                <a:lnTo>
                  <a:pt x="18444" y="8979"/>
                </a:lnTo>
                <a:lnTo>
                  <a:pt x="17957" y="8979"/>
                </a:lnTo>
                <a:lnTo>
                  <a:pt x="17836" y="8954"/>
                </a:lnTo>
                <a:close/>
              </a:path>
            </a:pathLst>
          </a:custGeom>
          <a:solidFill>
            <a:srgbClr val="0B53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Title 26">
            <a:extLst>
              <a:ext uri="{FF2B5EF4-FFF2-40B4-BE49-F238E27FC236}">
                <a16:creationId xmlns:a16="http://schemas.microsoft.com/office/drawing/2014/main" id="{B4C28E4B-5F2A-DE46-8F69-5CC2EDEB22E5}"/>
              </a:ext>
            </a:extLst>
          </p:cNvPr>
          <p:cNvSpPr txBox="1">
            <a:spLocks/>
          </p:cNvSpPr>
          <p:nvPr/>
        </p:nvSpPr>
        <p:spPr>
          <a:xfrm>
            <a:off x="2598785" y="3706114"/>
            <a:ext cx="2174340" cy="5196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434343"/>
              </a:buClr>
              <a:buSzPts val="2800"/>
              <a:buFont typeface="Inconsolata"/>
              <a:buNone/>
              <a:defRPr sz="2800" b="0" i="0" u="none" strike="noStrike" cap="none">
                <a:solidFill>
                  <a:srgbClr val="434343"/>
                </a:solidFill>
                <a:latin typeface="Inconsolata"/>
                <a:ea typeface="Inconsolata"/>
                <a:cs typeface="Inconsolata"/>
                <a:sym typeface="Inconsolata"/>
              </a:defRPr>
            </a:lvl1pPr>
            <a:lvl2pPr marR="0" lvl="1" algn="l" rtl="0">
              <a:lnSpc>
                <a:spcPct val="100000"/>
              </a:lnSpc>
              <a:spcBef>
                <a:spcPts val="0"/>
              </a:spcBef>
              <a:spcAft>
                <a:spcPts val="0"/>
              </a:spcAft>
              <a:buClr>
                <a:srgbClr val="434343"/>
              </a:buClr>
              <a:buSzPts val="2800"/>
              <a:buFont typeface="Inconsolata"/>
              <a:buNone/>
              <a:defRPr sz="2800" b="0" i="0" u="none" strike="noStrike" cap="none">
                <a:solidFill>
                  <a:srgbClr val="434343"/>
                </a:solidFill>
                <a:latin typeface="Inconsolata"/>
                <a:ea typeface="Inconsolata"/>
                <a:cs typeface="Inconsolata"/>
                <a:sym typeface="Inconsolata"/>
              </a:defRPr>
            </a:lvl2pPr>
            <a:lvl3pPr marR="0" lvl="2" algn="l" rtl="0">
              <a:lnSpc>
                <a:spcPct val="100000"/>
              </a:lnSpc>
              <a:spcBef>
                <a:spcPts val="0"/>
              </a:spcBef>
              <a:spcAft>
                <a:spcPts val="0"/>
              </a:spcAft>
              <a:buClr>
                <a:srgbClr val="434343"/>
              </a:buClr>
              <a:buSzPts val="2800"/>
              <a:buFont typeface="Inconsolata"/>
              <a:buNone/>
              <a:defRPr sz="2800" b="0" i="0" u="none" strike="noStrike" cap="none">
                <a:solidFill>
                  <a:srgbClr val="434343"/>
                </a:solidFill>
                <a:latin typeface="Inconsolata"/>
                <a:ea typeface="Inconsolata"/>
                <a:cs typeface="Inconsolata"/>
                <a:sym typeface="Inconsolata"/>
              </a:defRPr>
            </a:lvl3pPr>
            <a:lvl4pPr marR="0" lvl="3" algn="l" rtl="0">
              <a:lnSpc>
                <a:spcPct val="100000"/>
              </a:lnSpc>
              <a:spcBef>
                <a:spcPts val="0"/>
              </a:spcBef>
              <a:spcAft>
                <a:spcPts val="0"/>
              </a:spcAft>
              <a:buClr>
                <a:srgbClr val="434343"/>
              </a:buClr>
              <a:buSzPts val="2800"/>
              <a:buFont typeface="Inconsolata"/>
              <a:buNone/>
              <a:defRPr sz="2800" b="0" i="0" u="none" strike="noStrike" cap="none">
                <a:solidFill>
                  <a:srgbClr val="434343"/>
                </a:solidFill>
                <a:latin typeface="Inconsolata"/>
                <a:ea typeface="Inconsolata"/>
                <a:cs typeface="Inconsolata"/>
                <a:sym typeface="Inconsolata"/>
              </a:defRPr>
            </a:lvl4pPr>
            <a:lvl5pPr marR="0" lvl="4" algn="l" rtl="0">
              <a:lnSpc>
                <a:spcPct val="100000"/>
              </a:lnSpc>
              <a:spcBef>
                <a:spcPts val="0"/>
              </a:spcBef>
              <a:spcAft>
                <a:spcPts val="0"/>
              </a:spcAft>
              <a:buClr>
                <a:srgbClr val="434343"/>
              </a:buClr>
              <a:buSzPts val="2800"/>
              <a:buFont typeface="Inconsolata"/>
              <a:buNone/>
              <a:defRPr sz="2800" b="0" i="0" u="none" strike="noStrike" cap="none">
                <a:solidFill>
                  <a:srgbClr val="434343"/>
                </a:solidFill>
                <a:latin typeface="Inconsolata"/>
                <a:ea typeface="Inconsolata"/>
                <a:cs typeface="Inconsolata"/>
                <a:sym typeface="Inconsolata"/>
              </a:defRPr>
            </a:lvl5pPr>
            <a:lvl6pPr marR="0" lvl="5" algn="l" rtl="0">
              <a:lnSpc>
                <a:spcPct val="100000"/>
              </a:lnSpc>
              <a:spcBef>
                <a:spcPts val="0"/>
              </a:spcBef>
              <a:spcAft>
                <a:spcPts val="0"/>
              </a:spcAft>
              <a:buClr>
                <a:srgbClr val="434343"/>
              </a:buClr>
              <a:buSzPts val="2800"/>
              <a:buFont typeface="Inconsolata"/>
              <a:buNone/>
              <a:defRPr sz="2800" b="0" i="0" u="none" strike="noStrike" cap="none">
                <a:solidFill>
                  <a:srgbClr val="434343"/>
                </a:solidFill>
                <a:latin typeface="Inconsolata"/>
                <a:ea typeface="Inconsolata"/>
                <a:cs typeface="Inconsolata"/>
                <a:sym typeface="Inconsolata"/>
              </a:defRPr>
            </a:lvl6pPr>
            <a:lvl7pPr marR="0" lvl="6" algn="l" rtl="0">
              <a:lnSpc>
                <a:spcPct val="100000"/>
              </a:lnSpc>
              <a:spcBef>
                <a:spcPts val="0"/>
              </a:spcBef>
              <a:spcAft>
                <a:spcPts val="0"/>
              </a:spcAft>
              <a:buClr>
                <a:srgbClr val="434343"/>
              </a:buClr>
              <a:buSzPts val="2800"/>
              <a:buFont typeface="Inconsolata"/>
              <a:buNone/>
              <a:defRPr sz="2800" b="0" i="0" u="none" strike="noStrike" cap="none">
                <a:solidFill>
                  <a:srgbClr val="434343"/>
                </a:solidFill>
                <a:latin typeface="Inconsolata"/>
                <a:ea typeface="Inconsolata"/>
                <a:cs typeface="Inconsolata"/>
                <a:sym typeface="Inconsolata"/>
              </a:defRPr>
            </a:lvl7pPr>
            <a:lvl8pPr marR="0" lvl="7" algn="l" rtl="0">
              <a:lnSpc>
                <a:spcPct val="100000"/>
              </a:lnSpc>
              <a:spcBef>
                <a:spcPts val="0"/>
              </a:spcBef>
              <a:spcAft>
                <a:spcPts val="0"/>
              </a:spcAft>
              <a:buClr>
                <a:srgbClr val="434343"/>
              </a:buClr>
              <a:buSzPts val="2800"/>
              <a:buFont typeface="Inconsolata"/>
              <a:buNone/>
              <a:defRPr sz="2800" b="0" i="0" u="none" strike="noStrike" cap="none">
                <a:solidFill>
                  <a:srgbClr val="434343"/>
                </a:solidFill>
                <a:latin typeface="Inconsolata"/>
                <a:ea typeface="Inconsolata"/>
                <a:cs typeface="Inconsolata"/>
                <a:sym typeface="Inconsolata"/>
              </a:defRPr>
            </a:lvl8pPr>
            <a:lvl9pPr marR="0" lvl="8" algn="l" rtl="0">
              <a:lnSpc>
                <a:spcPct val="100000"/>
              </a:lnSpc>
              <a:spcBef>
                <a:spcPts val="0"/>
              </a:spcBef>
              <a:spcAft>
                <a:spcPts val="0"/>
              </a:spcAft>
              <a:buClr>
                <a:srgbClr val="434343"/>
              </a:buClr>
              <a:buSzPts val="2800"/>
              <a:buFont typeface="Inconsolata"/>
              <a:buNone/>
              <a:defRPr sz="2800" b="0" i="0" u="none" strike="noStrike" cap="none">
                <a:solidFill>
                  <a:srgbClr val="434343"/>
                </a:solidFill>
                <a:latin typeface="Inconsolata"/>
                <a:ea typeface="Inconsolata"/>
                <a:cs typeface="Inconsolata"/>
                <a:sym typeface="Inconsolata"/>
              </a:defRPr>
            </a:lvl9pPr>
          </a:lstStyle>
          <a:p>
            <a:r>
              <a:rPr lang="en-US" sz="1800" dirty="0">
                <a:latin typeface="Avenir Book" panose="02000503020000020003" pitchFamily="2" charset="0"/>
              </a:rPr>
              <a:t>R Notebook</a:t>
            </a:r>
          </a:p>
        </p:txBody>
      </p:sp>
      <p:sp>
        <p:nvSpPr>
          <p:cNvPr id="11" name="Title 26">
            <a:extLst>
              <a:ext uri="{FF2B5EF4-FFF2-40B4-BE49-F238E27FC236}">
                <a16:creationId xmlns:a16="http://schemas.microsoft.com/office/drawing/2014/main" id="{C1AC1498-4705-4B4B-8684-408A4DF76232}"/>
              </a:ext>
            </a:extLst>
          </p:cNvPr>
          <p:cNvSpPr txBox="1">
            <a:spLocks/>
          </p:cNvSpPr>
          <p:nvPr/>
        </p:nvSpPr>
        <p:spPr>
          <a:xfrm>
            <a:off x="827186" y="3706114"/>
            <a:ext cx="2174340" cy="5196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434343"/>
              </a:buClr>
              <a:buSzPts val="2800"/>
              <a:buFont typeface="Inconsolata"/>
              <a:buNone/>
              <a:defRPr sz="2800" b="0" i="0" u="none" strike="noStrike" cap="none">
                <a:solidFill>
                  <a:srgbClr val="434343"/>
                </a:solidFill>
                <a:latin typeface="Inconsolata"/>
                <a:ea typeface="Inconsolata"/>
                <a:cs typeface="Inconsolata"/>
                <a:sym typeface="Inconsolata"/>
              </a:defRPr>
            </a:lvl1pPr>
            <a:lvl2pPr marR="0" lvl="1" algn="l" rtl="0">
              <a:lnSpc>
                <a:spcPct val="100000"/>
              </a:lnSpc>
              <a:spcBef>
                <a:spcPts val="0"/>
              </a:spcBef>
              <a:spcAft>
                <a:spcPts val="0"/>
              </a:spcAft>
              <a:buClr>
                <a:srgbClr val="434343"/>
              </a:buClr>
              <a:buSzPts val="2800"/>
              <a:buFont typeface="Inconsolata"/>
              <a:buNone/>
              <a:defRPr sz="2800" b="0" i="0" u="none" strike="noStrike" cap="none">
                <a:solidFill>
                  <a:srgbClr val="434343"/>
                </a:solidFill>
                <a:latin typeface="Inconsolata"/>
                <a:ea typeface="Inconsolata"/>
                <a:cs typeface="Inconsolata"/>
                <a:sym typeface="Inconsolata"/>
              </a:defRPr>
            </a:lvl2pPr>
            <a:lvl3pPr marR="0" lvl="2" algn="l" rtl="0">
              <a:lnSpc>
                <a:spcPct val="100000"/>
              </a:lnSpc>
              <a:spcBef>
                <a:spcPts val="0"/>
              </a:spcBef>
              <a:spcAft>
                <a:spcPts val="0"/>
              </a:spcAft>
              <a:buClr>
                <a:srgbClr val="434343"/>
              </a:buClr>
              <a:buSzPts val="2800"/>
              <a:buFont typeface="Inconsolata"/>
              <a:buNone/>
              <a:defRPr sz="2800" b="0" i="0" u="none" strike="noStrike" cap="none">
                <a:solidFill>
                  <a:srgbClr val="434343"/>
                </a:solidFill>
                <a:latin typeface="Inconsolata"/>
                <a:ea typeface="Inconsolata"/>
                <a:cs typeface="Inconsolata"/>
                <a:sym typeface="Inconsolata"/>
              </a:defRPr>
            </a:lvl3pPr>
            <a:lvl4pPr marR="0" lvl="3" algn="l" rtl="0">
              <a:lnSpc>
                <a:spcPct val="100000"/>
              </a:lnSpc>
              <a:spcBef>
                <a:spcPts val="0"/>
              </a:spcBef>
              <a:spcAft>
                <a:spcPts val="0"/>
              </a:spcAft>
              <a:buClr>
                <a:srgbClr val="434343"/>
              </a:buClr>
              <a:buSzPts val="2800"/>
              <a:buFont typeface="Inconsolata"/>
              <a:buNone/>
              <a:defRPr sz="2800" b="0" i="0" u="none" strike="noStrike" cap="none">
                <a:solidFill>
                  <a:srgbClr val="434343"/>
                </a:solidFill>
                <a:latin typeface="Inconsolata"/>
                <a:ea typeface="Inconsolata"/>
                <a:cs typeface="Inconsolata"/>
                <a:sym typeface="Inconsolata"/>
              </a:defRPr>
            </a:lvl4pPr>
            <a:lvl5pPr marR="0" lvl="4" algn="l" rtl="0">
              <a:lnSpc>
                <a:spcPct val="100000"/>
              </a:lnSpc>
              <a:spcBef>
                <a:spcPts val="0"/>
              </a:spcBef>
              <a:spcAft>
                <a:spcPts val="0"/>
              </a:spcAft>
              <a:buClr>
                <a:srgbClr val="434343"/>
              </a:buClr>
              <a:buSzPts val="2800"/>
              <a:buFont typeface="Inconsolata"/>
              <a:buNone/>
              <a:defRPr sz="2800" b="0" i="0" u="none" strike="noStrike" cap="none">
                <a:solidFill>
                  <a:srgbClr val="434343"/>
                </a:solidFill>
                <a:latin typeface="Inconsolata"/>
                <a:ea typeface="Inconsolata"/>
                <a:cs typeface="Inconsolata"/>
                <a:sym typeface="Inconsolata"/>
              </a:defRPr>
            </a:lvl5pPr>
            <a:lvl6pPr marR="0" lvl="5" algn="l" rtl="0">
              <a:lnSpc>
                <a:spcPct val="100000"/>
              </a:lnSpc>
              <a:spcBef>
                <a:spcPts val="0"/>
              </a:spcBef>
              <a:spcAft>
                <a:spcPts val="0"/>
              </a:spcAft>
              <a:buClr>
                <a:srgbClr val="434343"/>
              </a:buClr>
              <a:buSzPts val="2800"/>
              <a:buFont typeface="Inconsolata"/>
              <a:buNone/>
              <a:defRPr sz="2800" b="0" i="0" u="none" strike="noStrike" cap="none">
                <a:solidFill>
                  <a:srgbClr val="434343"/>
                </a:solidFill>
                <a:latin typeface="Inconsolata"/>
                <a:ea typeface="Inconsolata"/>
                <a:cs typeface="Inconsolata"/>
                <a:sym typeface="Inconsolata"/>
              </a:defRPr>
            </a:lvl6pPr>
            <a:lvl7pPr marR="0" lvl="6" algn="l" rtl="0">
              <a:lnSpc>
                <a:spcPct val="100000"/>
              </a:lnSpc>
              <a:spcBef>
                <a:spcPts val="0"/>
              </a:spcBef>
              <a:spcAft>
                <a:spcPts val="0"/>
              </a:spcAft>
              <a:buClr>
                <a:srgbClr val="434343"/>
              </a:buClr>
              <a:buSzPts val="2800"/>
              <a:buFont typeface="Inconsolata"/>
              <a:buNone/>
              <a:defRPr sz="2800" b="0" i="0" u="none" strike="noStrike" cap="none">
                <a:solidFill>
                  <a:srgbClr val="434343"/>
                </a:solidFill>
                <a:latin typeface="Inconsolata"/>
                <a:ea typeface="Inconsolata"/>
                <a:cs typeface="Inconsolata"/>
                <a:sym typeface="Inconsolata"/>
              </a:defRPr>
            </a:lvl7pPr>
            <a:lvl8pPr marR="0" lvl="7" algn="l" rtl="0">
              <a:lnSpc>
                <a:spcPct val="100000"/>
              </a:lnSpc>
              <a:spcBef>
                <a:spcPts val="0"/>
              </a:spcBef>
              <a:spcAft>
                <a:spcPts val="0"/>
              </a:spcAft>
              <a:buClr>
                <a:srgbClr val="434343"/>
              </a:buClr>
              <a:buSzPts val="2800"/>
              <a:buFont typeface="Inconsolata"/>
              <a:buNone/>
              <a:defRPr sz="2800" b="0" i="0" u="none" strike="noStrike" cap="none">
                <a:solidFill>
                  <a:srgbClr val="434343"/>
                </a:solidFill>
                <a:latin typeface="Inconsolata"/>
                <a:ea typeface="Inconsolata"/>
                <a:cs typeface="Inconsolata"/>
                <a:sym typeface="Inconsolata"/>
              </a:defRPr>
            </a:lvl8pPr>
            <a:lvl9pPr marR="0" lvl="8" algn="l" rtl="0">
              <a:lnSpc>
                <a:spcPct val="100000"/>
              </a:lnSpc>
              <a:spcBef>
                <a:spcPts val="0"/>
              </a:spcBef>
              <a:spcAft>
                <a:spcPts val="0"/>
              </a:spcAft>
              <a:buClr>
                <a:srgbClr val="434343"/>
              </a:buClr>
              <a:buSzPts val="2800"/>
              <a:buFont typeface="Inconsolata"/>
              <a:buNone/>
              <a:defRPr sz="2800" b="0" i="0" u="none" strike="noStrike" cap="none">
                <a:solidFill>
                  <a:srgbClr val="434343"/>
                </a:solidFill>
                <a:latin typeface="Inconsolata"/>
                <a:ea typeface="Inconsolata"/>
                <a:cs typeface="Inconsolata"/>
                <a:sym typeface="Inconsolata"/>
              </a:defRPr>
            </a:lvl9pPr>
          </a:lstStyle>
          <a:p>
            <a:r>
              <a:rPr lang="en-US" sz="1800" dirty="0">
                <a:latin typeface="Avenir Book" panose="02000503020000020003" pitchFamily="2" charset="0"/>
              </a:rPr>
              <a:t>R Project</a:t>
            </a:r>
          </a:p>
        </p:txBody>
      </p:sp>
      <p:sp>
        <p:nvSpPr>
          <p:cNvPr id="12" name="Title 26">
            <a:extLst>
              <a:ext uri="{FF2B5EF4-FFF2-40B4-BE49-F238E27FC236}">
                <a16:creationId xmlns:a16="http://schemas.microsoft.com/office/drawing/2014/main" id="{00D57DDF-D181-6349-AD10-A876A332AD0B}"/>
              </a:ext>
            </a:extLst>
          </p:cNvPr>
          <p:cNvSpPr txBox="1">
            <a:spLocks/>
          </p:cNvSpPr>
          <p:nvPr/>
        </p:nvSpPr>
        <p:spPr>
          <a:xfrm>
            <a:off x="4390264" y="3706114"/>
            <a:ext cx="2174340" cy="5196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434343"/>
              </a:buClr>
              <a:buSzPts val="2800"/>
              <a:buFont typeface="Inconsolata"/>
              <a:buNone/>
              <a:defRPr sz="2800" b="0" i="0" u="none" strike="noStrike" cap="none">
                <a:solidFill>
                  <a:srgbClr val="434343"/>
                </a:solidFill>
                <a:latin typeface="Inconsolata"/>
                <a:ea typeface="Inconsolata"/>
                <a:cs typeface="Inconsolata"/>
                <a:sym typeface="Inconsolata"/>
              </a:defRPr>
            </a:lvl1pPr>
            <a:lvl2pPr marR="0" lvl="1" algn="l" rtl="0">
              <a:lnSpc>
                <a:spcPct val="100000"/>
              </a:lnSpc>
              <a:spcBef>
                <a:spcPts val="0"/>
              </a:spcBef>
              <a:spcAft>
                <a:spcPts val="0"/>
              </a:spcAft>
              <a:buClr>
                <a:srgbClr val="434343"/>
              </a:buClr>
              <a:buSzPts val="2800"/>
              <a:buFont typeface="Inconsolata"/>
              <a:buNone/>
              <a:defRPr sz="2800" b="0" i="0" u="none" strike="noStrike" cap="none">
                <a:solidFill>
                  <a:srgbClr val="434343"/>
                </a:solidFill>
                <a:latin typeface="Inconsolata"/>
                <a:ea typeface="Inconsolata"/>
                <a:cs typeface="Inconsolata"/>
                <a:sym typeface="Inconsolata"/>
              </a:defRPr>
            </a:lvl2pPr>
            <a:lvl3pPr marR="0" lvl="2" algn="l" rtl="0">
              <a:lnSpc>
                <a:spcPct val="100000"/>
              </a:lnSpc>
              <a:spcBef>
                <a:spcPts val="0"/>
              </a:spcBef>
              <a:spcAft>
                <a:spcPts val="0"/>
              </a:spcAft>
              <a:buClr>
                <a:srgbClr val="434343"/>
              </a:buClr>
              <a:buSzPts val="2800"/>
              <a:buFont typeface="Inconsolata"/>
              <a:buNone/>
              <a:defRPr sz="2800" b="0" i="0" u="none" strike="noStrike" cap="none">
                <a:solidFill>
                  <a:srgbClr val="434343"/>
                </a:solidFill>
                <a:latin typeface="Inconsolata"/>
                <a:ea typeface="Inconsolata"/>
                <a:cs typeface="Inconsolata"/>
                <a:sym typeface="Inconsolata"/>
              </a:defRPr>
            </a:lvl3pPr>
            <a:lvl4pPr marR="0" lvl="3" algn="l" rtl="0">
              <a:lnSpc>
                <a:spcPct val="100000"/>
              </a:lnSpc>
              <a:spcBef>
                <a:spcPts val="0"/>
              </a:spcBef>
              <a:spcAft>
                <a:spcPts val="0"/>
              </a:spcAft>
              <a:buClr>
                <a:srgbClr val="434343"/>
              </a:buClr>
              <a:buSzPts val="2800"/>
              <a:buFont typeface="Inconsolata"/>
              <a:buNone/>
              <a:defRPr sz="2800" b="0" i="0" u="none" strike="noStrike" cap="none">
                <a:solidFill>
                  <a:srgbClr val="434343"/>
                </a:solidFill>
                <a:latin typeface="Inconsolata"/>
                <a:ea typeface="Inconsolata"/>
                <a:cs typeface="Inconsolata"/>
                <a:sym typeface="Inconsolata"/>
              </a:defRPr>
            </a:lvl4pPr>
            <a:lvl5pPr marR="0" lvl="4" algn="l" rtl="0">
              <a:lnSpc>
                <a:spcPct val="100000"/>
              </a:lnSpc>
              <a:spcBef>
                <a:spcPts val="0"/>
              </a:spcBef>
              <a:spcAft>
                <a:spcPts val="0"/>
              </a:spcAft>
              <a:buClr>
                <a:srgbClr val="434343"/>
              </a:buClr>
              <a:buSzPts val="2800"/>
              <a:buFont typeface="Inconsolata"/>
              <a:buNone/>
              <a:defRPr sz="2800" b="0" i="0" u="none" strike="noStrike" cap="none">
                <a:solidFill>
                  <a:srgbClr val="434343"/>
                </a:solidFill>
                <a:latin typeface="Inconsolata"/>
                <a:ea typeface="Inconsolata"/>
                <a:cs typeface="Inconsolata"/>
                <a:sym typeface="Inconsolata"/>
              </a:defRPr>
            </a:lvl5pPr>
            <a:lvl6pPr marR="0" lvl="5" algn="l" rtl="0">
              <a:lnSpc>
                <a:spcPct val="100000"/>
              </a:lnSpc>
              <a:spcBef>
                <a:spcPts val="0"/>
              </a:spcBef>
              <a:spcAft>
                <a:spcPts val="0"/>
              </a:spcAft>
              <a:buClr>
                <a:srgbClr val="434343"/>
              </a:buClr>
              <a:buSzPts val="2800"/>
              <a:buFont typeface="Inconsolata"/>
              <a:buNone/>
              <a:defRPr sz="2800" b="0" i="0" u="none" strike="noStrike" cap="none">
                <a:solidFill>
                  <a:srgbClr val="434343"/>
                </a:solidFill>
                <a:latin typeface="Inconsolata"/>
                <a:ea typeface="Inconsolata"/>
                <a:cs typeface="Inconsolata"/>
                <a:sym typeface="Inconsolata"/>
              </a:defRPr>
            </a:lvl6pPr>
            <a:lvl7pPr marR="0" lvl="6" algn="l" rtl="0">
              <a:lnSpc>
                <a:spcPct val="100000"/>
              </a:lnSpc>
              <a:spcBef>
                <a:spcPts val="0"/>
              </a:spcBef>
              <a:spcAft>
                <a:spcPts val="0"/>
              </a:spcAft>
              <a:buClr>
                <a:srgbClr val="434343"/>
              </a:buClr>
              <a:buSzPts val="2800"/>
              <a:buFont typeface="Inconsolata"/>
              <a:buNone/>
              <a:defRPr sz="2800" b="0" i="0" u="none" strike="noStrike" cap="none">
                <a:solidFill>
                  <a:srgbClr val="434343"/>
                </a:solidFill>
                <a:latin typeface="Inconsolata"/>
                <a:ea typeface="Inconsolata"/>
                <a:cs typeface="Inconsolata"/>
                <a:sym typeface="Inconsolata"/>
              </a:defRPr>
            </a:lvl7pPr>
            <a:lvl8pPr marR="0" lvl="7" algn="l" rtl="0">
              <a:lnSpc>
                <a:spcPct val="100000"/>
              </a:lnSpc>
              <a:spcBef>
                <a:spcPts val="0"/>
              </a:spcBef>
              <a:spcAft>
                <a:spcPts val="0"/>
              </a:spcAft>
              <a:buClr>
                <a:srgbClr val="434343"/>
              </a:buClr>
              <a:buSzPts val="2800"/>
              <a:buFont typeface="Inconsolata"/>
              <a:buNone/>
              <a:defRPr sz="2800" b="0" i="0" u="none" strike="noStrike" cap="none">
                <a:solidFill>
                  <a:srgbClr val="434343"/>
                </a:solidFill>
                <a:latin typeface="Inconsolata"/>
                <a:ea typeface="Inconsolata"/>
                <a:cs typeface="Inconsolata"/>
                <a:sym typeface="Inconsolata"/>
              </a:defRPr>
            </a:lvl8pPr>
            <a:lvl9pPr marR="0" lvl="8" algn="l" rtl="0">
              <a:lnSpc>
                <a:spcPct val="100000"/>
              </a:lnSpc>
              <a:spcBef>
                <a:spcPts val="0"/>
              </a:spcBef>
              <a:spcAft>
                <a:spcPts val="0"/>
              </a:spcAft>
              <a:buClr>
                <a:srgbClr val="434343"/>
              </a:buClr>
              <a:buSzPts val="2800"/>
              <a:buFont typeface="Inconsolata"/>
              <a:buNone/>
              <a:defRPr sz="2800" b="0" i="0" u="none" strike="noStrike" cap="none">
                <a:solidFill>
                  <a:srgbClr val="434343"/>
                </a:solidFill>
                <a:latin typeface="Inconsolata"/>
                <a:ea typeface="Inconsolata"/>
                <a:cs typeface="Inconsolata"/>
                <a:sym typeface="Inconsolata"/>
              </a:defRPr>
            </a:lvl9pPr>
          </a:lstStyle>
          <a:p>
            <a:r>
              <a:rPr lang="en-US" sz="1800" dirty="0">
                <a:latin typeface="Avenir Book" panose="02000503020000020003" pitchFamily="2" charset="0"/>
              </a:rPr>
              <a:t>R Notebook</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Google Shape;80;p19"/>
          <p:cNvSpPr txBox="1">
            <a:spLocks noGrp="1"/>
          </p:cNvSpPr>
          <p:nvPr>
            <p:ph type="ctrTitle"/>
          </p:nvPr>
        </p:nvSpPr>
        <p:spPr>
          <a:xfrm>
            <a:off x="2703525" y="1735750"/>
            <a:ext cx="3486300"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1.</a:t>
            </a:r>
            <a:endParaRPr dirty="0"/>
          </a:p>
          <a:p>
            <a:pPr marL="0" lvl="0" indent="0" algn="ctr" rtl="0">
              <a:spcBef>
                <a:spcPts val="0"/>
              </a:spcBef>
              <a:spcAft>
                <a:spcPts val="0"/>
              </a:spcAft>
              <a:buNone/>
            </a:pPr>
            <a:r>
              <a:rPr lang="en" dirty="0"/>
              <a:t>Organize</a:t>
            </a:r>
            <a:endParaRPr dirty="0"/>
          </a:p>
        </p:txBody>
      </p:sp>
      <p:sp>
        <p:nvSpPr>
          <p:cNvPr id="81" name="Google Shape;81;p19"/>
          <p:cNvSpPr txBox="1">
            <a:spLocks noGrp="1"/>
          </p:cNvSpPr>
          <p:nvPr>
            <p:ph type="subTitle" idx="1"/>
          </p:nvPr>
        </p:nvSpPr>
        <p:spPr>
          <a:xfrm>
            <a:off x="2703525" y="2763852"/>
            <a:ext cx="3486300" cy="78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latin typeface="Avenir Medium" panose="02000503020000020003" pitchFamily="2" charset="0"/>
              </a:rPr>
              <a:t>Let’s start by creating an R Project for this analysis</a:t>
            </a:r>
            <a:endParaRPr dirty="0">
              <a:latin typeface="Avenir Medium" panose="02000503020000020003" pitchFamily="2"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22"/>
          <p:cNvSpPr txBox="1">
            <a:spLocks noGrp="1"/>
          </p:cNvSpPr>
          <p:nvPr>
            <p:ph type="ctrTitle" idx="4294967295"/>
          </p:nvPr>
        </p:nvSpPr>
        <p:spPr>
          <a:xfrm>
            <a:off x="725365" y="2197177"/>
            <a:ext cx="4280807" cy="2496516"/>
          </a:xfrm>
          <a:prstGeom prst="rect">
            <a:avLst/>
          </a:prstGeom>
        </p:spPr>
        <p:txBody>
          <a:bodyPr spcFirstLastPara="1" wrap="square" lIns="91425" tIns="91425" rIns="91425" bIns="91425" anchor="t" anchorCtr="0">
            <a:noAutofit/>
          </a:bodyPr>
          <a:lstStyle/>
          <a:p>
            <a:pPr lvl="0" algn="l" rtl="0">
              <a:spcBef>
                <a:spcPts val="0"/>
              </a:spcBef>
              <a:spcAft>
                <a:spcPts val="0"/>
              </a:spcAft>
            </a:pPr>
            <a:br>
              <a:rPr lang="en-US" sz="2400" b="0" dirty="0">
                <a:latin typeface="Arial" panose="020B0604020202020204" pitchFamily="34" charset="0"/>
              </a:rPr>
            </a:br>
            <a:r>
              <a:rPr lang="en-US" sz="2400" b="0" dirty="0">
                <a:latin typeface="Avenir Book" panose="02000503020000020003" pitchFamily="2" charset="0"/>
              </a:rPr>
              <a:t>1. Use New Project button on toolbar</a:t>
            </a:r>
            <a:br>
              <a:rPr lang="en-US" sz="2400" b="0" dirty="0">
                <a:latin typeface="Avenir Book" panose="02000503020000020003" pitchFamily="2" charset="0"/>
              </a:rPr>
            </a:br>
            <a:br>
              <a:rPr lang="en-US" sz="2400" b="0" dirty="0">
                <a:latin typeface="Avenir Book" panose="02000503020000020003" pitchFamily="2" charset="0"/>
              </a:rPr>
            </a:br>
            <a:r>
              <a:rPr lang="en-US" sz="2400" b="0" dirty="0">
                <a:latin typeface="Avenir Book" panose="02000503020000020003" pitchFamily="2" charset="0"/>
              </a:rPr>
              <a:t>2. Use New Project command from File tab</a:t>
            </a:r>
            <a:endParaRPr sz="2400" b="0" dirty="0">
              <a:latin typeface="Avenir Book" panose="02000503020000020003" pitchFamily="2" charset="0"/>
            </a:endParaRPr>
          </a:p>
        </p:txBody>
      </p:sp>
      <p:sp>
        <p:nvSpPr>
          <p:cNvPr id="102" name="Google Shape;102;p22"/>
          <p:cNvSpPr txBox="1">
            <a:spLocks noGrp="1"/>
          </p:cNvSpPr>
          <p:nvPr>
            <p:ph type="subTitle" idx="4294967295"/>
          </p:nvPr>
        </p:nvSpPr>
        <p:spPr>
          <a:xfrm>
            <a:off x="5501460" y="1560022"/>
            <a:ext cx="2636700" cy="2023456"/>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800" dirty="0"/>
              <a:t>Create a Project</a:t>
            </a:r>
            <a:endParaRPr sz="4800" dirty="0"/>
          </a:p>
        </p:txBody>
      </p:sp>
      <p:sp>
        <p:nvSpPr>
          <p:cNvPr id="107" name="Google Shape;107;p22"/>
          <p:cNvSpPr txBox="1">
            <a:spLocks noGrp="1"/>
          </p:cNvSpPr>
          <p:nvPr>
            <p:ph type="sldNum" idx="12"/>
          </p:nvPr>
        </p:nvSpPr>
        <p:spPr>
          <a:xfrm>
            <a:off x="8716025" y="4676375"/>
            <a:ext cx="428100" cy="467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13</a:t>
            </a:fld>
            <a:endParaRPr dirty="0"/>
          </a:p>
        </p:txBody>
      </p:sp>
      <p:pic>
        <p:nvPicPr>
          <p:cNvPr id="3" name="Picture 2">
            <a:extLst>
              <a:ext uri="{FF2B5EF4-FFF2-40B4-BE49-F238E27FC236}">
                <a16:creationId xmlns:a16="http://schemas.microsoft.com/office/drawing/2014/main" id="{BCD97E7B-6AB6-624B-A387-EF516899776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25365" y="1123950"/>
            <a:ext cx="4280807" cy="790461"/>
          </a:xfrm>
          <a:prstGeom prst="rect">
            <a:avLst/>
          </a:prstGeom>
        </p:spPr>
      </p:pic>
      <p:sp>
        <p:nvSpPr>
          <p:cNvPr id="4" name="Down Arrow 3">
            <a:extLst>
              <a:ext uri="{FF2B5EF4-FFF2-40B4-BE49-F238E27FC236}">
                <a16:creationId xmlns:a16="http://schemas.microsoft.com/office/drawing/2014/main" id="{CD1FBF1C-AB4E-6F47-8533-3CAE6C58AA63}"/>
              </a:ext>
            </a:extLst>
          </p:cNvPr>
          <p:cNvSpPr/>
          <p:nvPr/>
        </p:nvSpPr>
        <p:spPr>
          <a:xfrm rot="9163608">
            <a:off x="2152956" y="1314041"/>
            <a:ext cx="319747" cy="524107"/>
          </a:xfrm>
          <a:prstGeom prst="downArrow">
            <a:avLst/>
          </a:prstGeom>
          <a:solidFill>
            <a:srgbClr val="FFF684"/>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684"/>
              </a:solidFill>
            </a:endParaRPr>
          </a:p>
        </p:txBody>
      </p:sp>
      <p:sp>
        <p:nvSpPr>
          <p:cNvPr id="12" name="Down Arrow 11">
            <a:extLst>
              <a:ext uri="{FF2B5EF4-FFF2-40B4-BE49-F238E27FC236}">
                <a16:creationId xmlns:a16="http://schemas.microsoft.com/office/drawing/2014/main" id="{300AB48F-7DB7-4E45-AC31-FC8D9DA38842}"/>
              </a:ext>
            </a:extLst>
          </p:cNvPr>
          <p:cNvSpPr/>
          <p:nvPr/>
        </p:nvSpPr>
        <p:spPr>
          <a:xfrm rot="9168261">
            <a:off x="1359224" y="1843002"/>
            <a:ext cx="319747" cy="524107"/>
          </a:xfrm>
          <a:prstGeom prst="downArrow">
            <a:avLst/>
          </a:prstGeom>
          <a:solidFill>
            <a:srgbClr val="FFF684"/>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684"/>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68D194B-EC5B-5842-A164-17ED266A7D75}"/>
              </a:ext>
            </a:extLst>
          </p:cNvPr>
          <p:cNvSpPr>
            <a:spLocks noGrp="1"/>
          </p:cNvSpPr>
          <p:nvPr>
            <p:ph type="title"/>
          </p:nvPr>
        </p:nvSpPr>
        <p:spPr/>
        <p:txBody>
          <a:bodyPr/>
          <a:lstStyle/>
          <a:p>
            <a:r>
              <a:rPr lang="en-US" b="1" dirty="0">
                <a:latin typeface="Avenir Black" panose="02000503020000020003" pitchFamily="2" charset="0"/>
              </a:rPr>
              <a:t>What happens in RStudio?</a:t>
            </a:r>
          </a:p>
        </p:txBody>
      </p:sp>
      <p:sp>
        <p:nvSpPr>
          <p:cNvPr id="4" name="Text Placeholder 3">
            <a:extLst>
              <a:ext uri="{FF2B5EF4-FFF2-40B4-BE49-F238E27FC236}">
                <a16:creationId xmlns:a16="http://schemas.microsoft.com/office/drawing/2014/main" id="{A7EB6897-CA38-5241-BC8E-2D7F7C5CB07D}"/>
              </a:ext>
            </a:extLst>
          </p:cNvPr>
          <p:cNvSpPr>
            <a:spLocks noGrp="1"/>
          </p:cNvSpPr>
          <p:nvPr>
            <p:ph type="body" idx="1"/>
          </p:nvPr>
        </p:nvSpPr>
        <p:spPr>
          <a:xfrm>
            <a:off x="866374" y="1331673"/>
            <a:ext cx="7849651" cy="3152700"/>
          </a:xfrm>
        </p:spPr>
        <p:txBody>
          <a:bodyPr/>
          <a:lstStyle/>
          <a:p>
            <a:pPr marL="584200" indent="-457200">
              <a:buFont typeface="+mj-lt"/>
              <a:buAutoNum type="arabicPeriod"/>
            </a:pPr>
            <a:r>
              <a:rPr lang="en-US" sz="2000" dirty="0">
                <a:latin typeface="Avenir Book" panose="02000503020000020003" pitchFamily="2" charset="0"/>
              </a:rPr>
              <a:t>Creates a project file (.</a:t>
            </a:r>
            <a:r>
              <a:rPr lang="en-US" sz="2000" dirty="0" err="1">
                <a:latin typeface="Avenir Book" panose="02000503020000020003" pitchFamily="2" charset="0"/>
              </a:rPr>
              <a:t>Rproj</a:t>
            </a:r>
            <a:r>
              <a:rPr lang="en-US" sz="2000" dirty="0">
                <a:latin typeface="Avenir Book" panose="02000503020000020003" pitchFamily="2" charset="0"/>
              </a:rPr>
              <a:t> extension) within project directory</a:t>
            </a:r>
          </a:p>
          <a:p>
            <a:pPr marL="584200" indent="-457200">
              <a:buFont typeface="+mj-lt"/>
              <a:buAutoNum type="arabicPeriod"/>
            </a:pPr>
            <a:r>
              <a:rPr lang="en-US" sz="2000" dirty="0">
                <a:latin typeface="Avenir Book" panose="02000503020000020003" pitchFamily="2" charset="0"/>
              </a:rPr>
              <a:t>Creates hidden directory for project-specific temporary files</a:t>
            </a:r>
          </a:p>
          <a:p>
            <a:pPr marL="584200" indent="-457200">
              <a:buFont typeface="+mj-lt"/>
              <a:buAutoNum type="arabicPeriod"/>
            </a:pPr>
            <a:r>
              <a:rPr lang="en-US" sz="2000" dirty="0">
                <a:latin typeface="Avenir Book" panose="02000503020000020003" pitchFamily="2" charset="0"/>
              </a:rPr>
              <a:t>A new R session is started</a:t>
            </a:r>
          </a:p>
          <a:p>
            <a:pPr marL="584200" indent="-457200">
              <a:buFont typeface="+mj-lt"/>
              <a:buAutoNum type="arabicPeriod"/>
            </a:pPr>
            <a:r>
              <a:rPr lang="en-US" sz="2000" dirty="0">
                <a:latin typeface="Avenir Book" panose="02000503020000020003" pitchFamily="2" charset="0"/>
              </a:rPr>
              <a:t>The current working directory is set to the project directory</a:t>
            </a:r>
          </a:p>
          <a:p>
            <a:pPr marL="584200" indent="-457200">
              <a:buFont typeface="+mj-lt"/>
              <a:buAutoNum type="arabicPeriod"/>
            </a:pPr>
            <a:r>
              <a:rPr lang="en-US" sz="2000" dirty="0">
                <a:latin typeface="Avenir Book" panose="02000503020000020003" pitchFamily="2" charset="0"/>
              </a:rPr>
              <a:t>Loads in whatever was there prior – if options indicate</a:t>
            </a:r>
          </a:p>
          <a:p>
            <a:pPr marL="584200" indent="-457200">
              <a:buFont typeface="+mj-lt"/>
              <a:buAutoNum type="arabicPeriod"/>
            </a:pPr>
            <a:r>
              <a:rPr lang="en-US" sz="2000" dirty="0">
                <a:latin typeface="Avenir Book" panose="02000503020000020003" pitchFamily="2" charset="0"/>
              </a:rPr>
              <a:t>Loads the project and displays name in Projects toolbar.</a:t>
            </a:r>
          </a:p>
        </p:txBody>
      </p:sp>
      <p:sp>
        <p:nvSpPr>
          <p:cNvPr id="2" name="Slide Number Placeholder 1">
            <a:extLst>
              <a:ext uri="{FF2B5EF4-FFF2-40B4-BE49-F238E27FC236}">
                <a16:creationId xmlns:a16="http://schemas.microsoft.com/office/drawing/2014/main" id="{6D489509-3112-7B45-A6C9-B95BA6D245DC}"/>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14</a:t>
            </a:fld>
            <a:endParaRPr lang="en" dirty="0"/>
          </a:p>
        </p:txBody>
      </p:sp>
    </p:spTree>
    <p:extLst>
      <p:ext uri="{BB962C8B-B14F-4D97-AF65-F5344CB8AC3E}">
        <p14:creationId xmlns:p14="http://schemas.microsoft.com/office/powerpoint/2010/main" val="41330999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6EED6A1-8B4C-A448-96E3-330C8CFBD4C8}"/>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15</a:t>
            </a:fld>
            <a:endParaRPr lang="en" dirty="0"/>
          </a:p>
        </p:txBody>
      </p:sp>
      <p:sp>
        <p:nvSpPr>
          <p:cNvPr id="8" name="Google Shape;314;p42">
            <a:extLst>
              <a:ext uri="{FF2B5EF4-FFF2-40B4-BE49-F238E27FC236}">
                <a16:creationId xmlns:a16="http://schemas.microsoft.com/office/drawing/2014/main" id="{C47A5600-8A64-694E-9A32-F39461BF6CF5}"/>
              </a:ext>
            </a:extLst>
          </p:cNvPr>
          <p:cNvSpPr>
            <a:spLocks noChangeAspect="1"/>
          </p:cNvSpPr>
          <p:nvPr/>
        </p:nvSpPr>
        <p:spPr>
          <a:xfrm>
            <a:off x="7066578" y="1033810"/>
            <a:ext cx="1311441" cy="1325880"/>
          </a:xfrm>
          <a:custGeom>
            <a:avLst/>
            <a:gdLst/>
            <a:ahLst/>
            <a:cxnLst/>
            <a:rect l="l" t="t" r="r" b="b"/>
            <a:pathLst>
              <a:path w="17618" h="17812" extrusionOk="0">
                <a:moveTo>
                  <a:pt x="8785" y="3553"/>
                </a:moveTo>
                <a:lnTo>
                  <a:pt x="8931" y="3845"/>
                </a:lnTo>
                <a:lnTo>
                  <a:pt x="9052" y="4137"/>
                </a:lnTo>
                <a:lnTo>
                  <a:pt x="9223" y="4453"/>
                </a:lnTo>
                <a:lnTo>
                  <a:pt x="9198" y="4502"/>
                </a:lnTo>
                <a:lnTo>
                  <a:pt x="9198" y="4551"/>
                </a:lnTo>
                <a:lnTo>
                  <a:pt x="9223" y="4599"/>
                </a:lnTo>
                <a:lnTo>
                  <a:pt x="9247" y="4624"/>
                </a:lnTo>
                <a:lnTo>
                  <a:pt x="9393" y="4721"/>
                </a:lnTo>
                <a:lnTo>
                  <a:pt x="9539" y="4794"/>
                </a:lnTo>
                <a:lnTo>
                  <a:pt x="9685" y="4842"/>
                </a:lnTo>
                <a:lnTo>
                  <a:pt x="9855" y="4891"/>
                </a:lnTo>
                <a:lnTo>
                  <a:pt x="10220" y="4940"/>
                </a:lnTo>
                <a:lnTo>
                  <a:pt x="10561" y="4988"/>
                </a:lnTo>
                <a:lnTo>
                  <a:pt x="10366" y="5110"/>
                </a:lnTo>
                <a:lnTo>
                  <a:pt x="10172" y="5256"/>
                </a:lnTo>
                <a:lnTo>
                  <a:pt x="10001" y="5378"/>
                </a:lnTo>
                <a:lnTo>
                  <a:pt x="9831" y="5524"/>
                </a:lnTo>
                <a:lnTo>
                  <a:pt x="9734" y="5548"/>
                </a:lnTo>
                <a:lnTo>
                  <a:pt x="9661" y="5572"/>
                </a:lnTo>
                <a:lnTo>
                  <a:pt x="9612" y="5645"/>
                </a:lnTo>
                <a:lnTo>
                  <a:pt x="9588" y="5743"/>
                </a:lnTo>
                <a:lnTo>
                  <a:pt x="9588" y="5962"/>
                </a:lnTo>
                <a:lnTo>
                  <a:pt x="9636" y="6156"/>
                </a:lnTo>
                <a:lnTo>
                  <a:pt x="9758" y="6570"/>
                </a:lnTo>
                <a:lnTo>
                  <a:pt x="9831" y="6911"/>
                </a:lnTo>
                <a:lnTo>
                  <a:pt x="9831" y="6911"/>
                </a:lnTo>
                <a:lnTo>
                  <a:pt x="9466" y="6740"/>
                </a:lnTo>
                <a:lnTo>
                  <a:pt x="9125" y="6546"/>
                </a:lnTo>
                <a:lnTo>
                  <a:pt x="8979" y="6473"/>
                </a:lnTo>
                <a:lnTo>
                  <a:pt x="8785" y="6400"/>
                </a:lnTo>
                <a:lnTo>
                  <a:pt x="8687" y="6400"/>
                </a:lnTo>
                <a:lnTo>
                  <a:pt x="8614" y="6473"/>
                </a:lnTo>
                <a:lnTo>
                  <a:pt x="8444" y="6497"/>
                </a:lnTo>
                <a:lnTo>
                  <a:pt x="8274" y="6570"/>
                </a:lnTo>
                <a:lnTo>
                  <a:pt x="7957" y="6765"/>
                </a:lnTo>
                <a:lnTo>
                  <a:pt x="7592" y="6984"/>
                </a:lnTo>
                <a:lnTo>
                  <a:pt x="7714" y="6351"/>
                </a:lnTo>
                <a:lnTo>
                  <a:pt x="7787" y="6083"/>
                </a:lnTo>
                <a:lnTo>
                  <a:pt x="7836" y="6083"/>
                </a:lnTo>
                <a:lnTo>
                  <a:pt x="7909" y="6059"/>
                </a:lnTo>
                <a:lnTo>
                  <a:pt x="7957" y="6035"/>
                </a:lnTo>
                <a:lnTo>
                  <a:pt x="8006" y="5986"/>
                </a:lnTo>
                <a:lnTo>
                  <a:pt x="8030" y="5937"/>
                </a:lnTo>
                <a:lnTo>
                  <a:pt x="8030" y="5889"/>
                </a:lnTo>
                <a:lnTo>
                  <a:pt x="8030" y="5816"/>
                </a:lnTo>
                <a:lnTo>
                  <a:pt x="8006" y="5767"/>
                </a:lnTo>
                <a:lnTo>
                  <a:pt x="7860" y="5572"/>
                </a:lnTo>
                <a:lnTo>
                  <a:pt x="7690" y="5426"/>
                </a:lnTo>
                <a:lnTo>
                  <a:pt x="7300" y="5159"/>
                </a:lnTo>
                <a:lnTo>
                  <a:pt x="6960" y="4915"/>
                </a:lnTo>
                <a:lnTo>
                  <a:pt x="7057" y="4915"/>
                </a:lnTo>
                <a:lnTo>
                  <a:pt x="7325" y="4867"/>
                </a:lnTo>
                <a:lnTo>
                  <a:pt x="7592" y="4818"/>
                </a:lnTo>
                <a:lnTo>
                  <a:pt x="7884" y="4745"/>
                </a:lnTo>
                <a:lnTo>
                  <a:pt x="8006" y="4721"/>
                </a:lnTo>
                <a:lnTo>
                  <a:pt x="8128" y="4648"/>
                </a:lnTo>
                <a:lnTo>
                  <a:pt x="8201" y="4599"/>
                </a:lnTo>
                <a:lnTo>
                  <a:pt x="8225" y="4526"/>
                </a:lnTo>
                <a:lnTo>
                  <a:pt x="8298" y="4453"/>
                </a:lnTo>
                <a:lnTo>
                  <a:pt x="8371" y="4380"/>
                </a:lnTo>
                <a:lnTo>
                  <a:pt x="8493" y="4186"/>
                </a:lnTo>
                <a:lnTo>
                  <a:pt x="8663" y="3821"/>
                </a:lnTo>
                <a:lnTo>
                  <a:pt x="8785" y="3553"/>
                </a:lnTo>
                <a:close/>
                <a:moveTo>
                  <a:pt x="8712" y="3042"/>
                </a:moveTo>
                <a:lnTo>
                  <a:pt x="8614" y="3091"/>
                </a:lnTo>
                <a:lnTo>
                  <a:pt x="8541" y="3139"/>
                </a:lnTo>
                <a:lnTo>
                  <a:pt x="8468" y="3237"/>
                </a:lnTo>
                <a:lnTo>
                  <a:pt x="8347" y="3431"/>
                </a:lnTo>
                <a:lnTo>
                  <a:pt x="8274" y="3602"/>
                </a:lnTo>
                <a:lnTo>
                  <a:pt x="8152" y="3821"/>
                </a:lnTo>
                <a:lnTo>
                  <a:pt x="8006" y="4040"/>
                </a:lnTo>
                <a:lnTo>
                  <a:pt x="7909" y="4161"/>
                </a:lnTo>
                <a:lnTo>
                  <a:pt x="7860" y="4234"/>
                </a:lnTo>
                <a:lnTo>
                  <a:pt x="7811" y="4307"/>
                </a:lnTo>
                <a:lnTo>
                  <a:pt x="7617" y="4356"/>
                </a:lnTo>
                <a:lnTo>
                  <a:pt x="7398" y="4405"/>
                </a:lnTo>
                <a:lnTo>
                  <a:pt x="7008" y="4526"/>
                </a:lnTo>
                <a:lnTo>
                  <a:pt x="6643" y="4575"/>
                </a:lnTo>
                <a:lnTo>
                  <a:pt x="6546" y="4599"/>
                </a:lnTo>
                <a:lnTo>
                  <a:pt x="6449" y="4648"/>
                </a:lnTo>
                <a:lnTo>
                  <a:pt x="6400" y="4697"/>
                </a:lnTo>
                <a:lnTo>
                  <a:pt x="6376" y="4745"/>
                </a:lnTo>
                <a:lnTo>
                  <a:pt x="6400" y="4818"/>
                </a:lnTo>
                <a:lnTo>
                  <a:pt x="6449" y="4867"/>
                </a:lnTo>
                <a:lnTo>
                  <a:pt x="6449" y="4940"/>
                </a:lnTo>
                <a:lnTo>
                  <a:pt x="6497" y="5013"/>
                </a:lnTo>
                <a:lnTo>
                  <a:pt x="6619" y="5159"/>
                </a:lnTo>
                <a:lnTo>
                  <a:pt x="6741" y="5280"/>
                </a:lnTo>
                <a:lnTo>
                  <a:pt x="6887" y="5378"/>
                </a:lnTo>
                <a:lnTo>
                  <a:pt x="7495" y="5889"/>
                </a:lnTo>
                <a:lnTo>
                  <a:pt x="7446" y="5962"/>
                </a:lnTo>
                <a:lnTo>
                  <a:pt x="7398" y="6059"/>
                </a:lnTo>
                <a:lnTo>
                  <a:pt x="7325" y="6229"/>
                </a:lnTo>
                <a:lnTo>
                  <a:pt x="7179" y="6765"/>
                </a:lnTo>
                <a:lnTo>
                  <a:pt x="7057" y="7300"/>
                </a:lnTo>
                <a:lnTo>
                  <a:pt x="7057" y="7397"/>
                </a:lnTo>
                <a:lnTo>
                  <a:pt x="7106" y="7470"/>
                </a:lnTo>
                <a:lnTo>
                  <a:pt x="7154" y="7519"/>
                </a:lnTo>
                <a:lnTo>
                  <a:pt x="7203" y="7543"/>
                </a:lnTo>
                <a:lnTo>
                  <a:pt x="7276" y="7568"/>
                </a:lnTo>
                <a:lnTo>
                  <a:pt x="7349" y="7543"/>
                </a:lnTo>
                <a:lnTo>
                  <a:pt x="7422" y="7519"/>
                </a:lnTo>
                <a:lnTo>
                  <a:pt x="7471" y="7446"/>
                </a:lnTo>
                <a:lnTo>
                  <a:pt x="7617" y="7397"/>
                </a:lnTo>
                <a:lnTo>
                  <a:pt x="7763" y="7324"/>
                </a:lnTo>
                <a:lnTo>
                  <a:pt x="8030" y="7178"/>
                </a:lnTo>
                <a:lnTo>
                  <a:pt x="8371" y="7032"/>
                </a:lnTo>
                <a:lnTo>
                  <a:pt x="8541" y="6935"/>
                </a:lnTo>
                <a:lnTo>
                  <a:pt x="8712" y="6838"/>
                </a:lnTo>
                <a:lnTo>
                  <a:pt x="8736" y="6838"/>
                </a:lnTo>
                <a:lnTo>
                  <a:pt x="8833" y="6935"/>
                </a:lnTo>
                <a:lnTo>
                  <a:pt x="8955" y="7008"/>
                </a:lnTo>
                <a:lnTo>
                  <a:pt x="9174" y="7130"/>
                </a:lnTo>
                <a:lnTo>
                  <a:pt x="9369" y="7251"/>
                </a:lnTo>
                <a:lnTo>
                  <a:pt x="9612" y="7373"/>
                </a:lnTo>
                <a:lnTo>
                  <a:pt x="9855" y="7446"/>
                </a:lnTo>
                <a:lnTo>
                  <a:pt x="10074" y="7519"/>
                </a:lnTo>
                <a:lnTo>
                  <a:pt x="10147" y="7495"/>
                </a:lnTo>
                <a:lnTo>
                  <a:pt x="10220" y="7470"/>
                </a:lnTo>
                <a:lnTo>
                  <a:pt x="10269" y="7446"/>
                </a:lnTo>
                <a:lnTo>
                  <a:pt x="10293" y="7373"/>
                </a:lnTo>
                <a:lnTo>
                  <a:pt x="10293" y="7324"/>
                </a:lnTo>
                <a:lnTo>
                  <a:pt x="10293" y="7251"/>
                </a:lnTo>
                <a:lnTo>
                  <a:pt x="10293" y="7178"/>
                </a:lnTo>
                <a:lnTo>
                  <a:pt x="10245" y="7130"/>
                </a:lnTo>
                <a:lnTo>
                  <a:pt x="10269" y="7032"/>
                </a:lnTo>
                <a:lnTo>
                  <a:pt x="10269" y="6935"/>
                </a:lnTo>
                <a:lnTo>
                  <a:pt x="10245" y="6716"/>
                </a:lnTo>
                <a:lnTo>
                  <a:pt x="10196" y="6497"/>
                </a:lnTo>
                <a:lnTo>
                  <a:pt x="10123" y="6278"/>
                </a:lnTo>
                <a:lnTo>
                  <a:pt x="10074" y="6059"/>
                </a:lnTo>
                <a:lnTo>
                  <a:pt x="10050" y="5840"/>
                </a:lnTo>
                <a:lnTo>
                  <a:pt x="10293" y="5694"/>
                </a:lnTo>
                <a:lnTo>
                  <a:pt x="10537" y="5524"/>
                </a:lnTo>
                <a:lnTo>
                  <a:pt x="10683" y="5426"/>
                </a:lnTo>
                <a:lnTo>
                  <a:pt x="10829" y="5305"/>
                </a:lnTo>
                <a:lnTo>
                  <a:pt x="10975" y="5183"/>
                </a:lnTo>
                <a:lnTo>
                  <a:pt x="11096" y="5037"/>
                </a:lnTo>
                <a:lnTo>
                  <a:pt x="11121" y="4940"/>
                </a:lnTo>
                <a:lnTo>
                  <a:pt x="11096" y="4842"/>
                </a:lnTo>
                <a:lnTo>
                  <a:pt x="11121" y="4745"/>
                </a:lnTo>
                <a:lnTo>
                  <a:pt x="11072" y="4648"/>
                </a:lnTo>
                <a:lnTo>
                  <a:pt x="10999" y="4551"/>
                </a:lnTo>
                <a:lnTo>
                  <a:pt x="10950" y="4526"/>
                </a:lnTo>
                <a:lnTo>
                  <a:pt x="10877" y="4526"/>
                </a:lnTo>
                <a:lnTo>
                  <a:pt x="10610" y="4502"/>
                </a:lnTo>
                <a:lnTo>
                  <a:pt x="10318" y="4453"/>
                </a:lnTo>
                <a:lnTo>
                  <a:pt x="10026" y="4429"/>
                </a:lnTo>
                <a:lnTo>
                  <a:pt x="9734" y="4380"/>
                </a:lnTo>
                <a:lnTo>
                  <a:pt x="9709" y="4283"/>
                </a:lnTo>
                <a:lnTo>
                  <a:pt x="9490" y="3942"/>
                </a:lnTo>
                <a:lnTo>
                  <a:pt x="9296" y="3602"/>
                </a:lnTo>
                <a:lnTo>
                  <a:pt x="9150" y="3334"/>
                </a:lnTo>
                <a:lnTo>
                  <a:pt x="9052" y="3212"/>
                </a:lnTo>
                <a:lnTo>
                  <a:pt x="8979" y="3164"/>
                </a:lnTo>
                <a:lnTo>
                  <a:pt x="8906" y="3139"/>
                </a:lnTo>
                <a:lnTo>
                  <a:pt x="8882" y="3139"/>
                </a:lnTo>
                <a:lnTo>
                  <a:pt x="8858" y="3091"/>
                </a:lnTo>
                <a:lnTo>
                  <a:pt x="8785" y="3066"/>
                </a:lnTo>
                <a:lnTo>
                  <a:pt x="8712" y="3042"/>
                </a:lnTo>
                <a:close/>
                <a:moveTo>
                  <a:pt x="14430" y="2507"/>
                </a:moveTo>
                <a:lnTo>
                  <a:pt x="14576" y="2531"/>
                </a:lnTo>
                <a:lnTo>
                  <a:pt x="14868" y="2531"/>
                </a:lnTo>
                <a:lnTo>
                  <a:pt x="15403" y="2580"/>
                </a:lnTo>
                <a:lnTo>
                  <a:pt x="15695" y="2604"/>
                </a:lnTo>
                <a:lnTo>
                  <a:pt x="15987" y="2604"/>
                </a:lnTo>
                <a:lnTo>
                  <a:pt x="15890" y="2945"/>
                </a:lnTo>
                <a:lnTo>
                  <a:pt x="15865" y="3310"/>
                </a:lnTo>
                <a:lnTo>
                  <a:pt x="15817" y="3675"/>
                </a:lnTo>
                <a:lnTo>
                  <a:pt x="15768" y="4015"/>
                </a:lnTo>
                <a:lnTo>
                  <a:pt x="15671" y="4599"/>
                </a:lnTo>
                <a:lnTo>
                  <a:pt x="15500" y="5159"/>
                </a:lnTo>
                <a:lnTo>
                  <a:pt x="15306" y="5718"/>
                </a:lnTo>
                <a:lnTo>
                  <a:pt x="15184" y="5986"/>
                </a:lnTo>
                <a:lnTo>
                  <a:pt x="15062" y="6254"/>
                </a:lnTo>
                <a:lnTo>
                  <a:pt x="14843" y="6594"/>
                </a:lnTo>
                <a:lnTo>
                  <a:pt x="14576" y="6935"/>
                </a:lnTo>
                <a:lnTo>
                  <a:pt x="14308" y="7227"/>
                </a:lnTo>
                <a:lnTo>
                  <a:pt x="14040" y="7543"/>
                </a:lnTo>
                <a:lnTo>
                  <a:pt x="13700" y="7860"/>
                </a:lnTo>
                <a:lnTo>
                  <a:pt x="13335" y="8127"/>
                </a:lnTo>
                <a:lnTo>
                  <a:pt x="13286" y="8152"/>
                </a:lnTo>
                <a:lnTo>
                  <a:pt x="13408" y="7641"/>
                </a:lnTo>
                <a:lnTo>
                  <a:pt x="13529" y="7251"/>
                </a:lnTo>
                <a:lnTo>
                  <a:pt x="13602" y="6862"/>
                </a:lnTo>
                <a:lnTo>
                  <a:pt x="13724" y="6059"/>
                </a:lnTo>
                <a:lnTo>
                  <a:pt x="13748" y="5937"/>
                </a:lnTo>
                <a:lnTo>
                  <a:pt x="13992" y="4624"/>
                </a:lnTo>
                <a:lnTo>
                  <a:pt x="14089" y="4088"/>
                </a:lnTo>
                <a:lnTo>
                  <a:pt x="14186" y="3553"/>
                </a:lnTo>
                <a:lnTo>
                  <a:pt x="14259" y="3018"/>
                </a:lnTo>
                <a:lnTo>
                  <a:pt x="14284" y="2507"/>
                </a:lnTo>
                <a:close/>
                <a:moveTo>
                  <a:pt x="2118" y="2482"/>
                </a:moveTo>
                <a:lnTo>
                  <a:pt x="2677" y="2507"/>
                </a:lnTo>
                <a:lnTo>
                  <a:pt x="3261" y="2555"/>
                </a:lnTo>
                <a:lnTo>
                  <a:pt x="3213" y="2750"/>
                </a:lnTo>
                <a:lnTo>
                  <a:pt x="3213" y="2945"/>
                </a:lnTo>
                <a:lnTo>
                  <a:pt x="3237" y="3310"/>
                </a:lnTo>
                <a:lnTo>
                  <a:pt x="3286" y="3699"/>
                </a:lnTo>
                <a:lnTo>
                  <a:pt x="3334" y="4064"/>
                </a:lnTo>
                <a:lnTo>
                  <a:pt x="3456" y="4842"/>
                </a:lnTo>
                <a:lnTo>
                  <a:pt x="3529" y="5305"/>
                </a:lnTo>
                <a:lnTo>
                  <a:pt x="3602" y="5791"/>
                </a:lnTo>
                <a:lnTo>
                  <a:pt x="3699" y="6254"/>
                </a:lnTo>
                <a:lnTo>
                  <a:pt x="3845" y="6716"/>
                </a:lnTo>
                <a:lnTo>
                  <a:pt x="3991" y="7154"/>
                </a:lnTo>
                <a:lnTo>
                  <a:pt x="4162" y="7592"/>
                </a:lnTo>
                <a:lnTo>
                  <a:pt x="4381" y="8030"/>
                </a:lnTo>
                <a:lnTo>
                  <a:pt x="4600" y="8444"/>
                </a:lnTo>
                <a:lnTo>
                  <a:pt x="4381" y="8346"/>
                </a:lnTo>
                <a:lnTo>
                  <a:pt x="4162" y="8225"/>
                </a:lnTo>
                <a:lnTo>
                  <a:pt x="3967" y="8103"/>
                </a:lnTo>
                <a:lnTo>
                  <a:pt x="3772" y="7933"/>
                </a:lnTo>
                <a:lnTo>
                  <a:pt x="3602" y="7762"/>
                </a:lnTo>
                <a:lnTo>
                  <a:pt x="3407" y="7568"/>
                </a:lnTo>
                <a:lnTo>
                  <a:pt x="3091" y="7130"/>
                </a:lnTo>
                <a:lnTo>
                  <a:pt x="2823" y="6692"/>
                </a:lnTo>
                <a:lnTo>
                  <a:pt x="2580" y="6229"/>
                </a:lnTo>
                <a:lnTo>
                  <a:pt x="2385" y="5767"/>
                </a:lnTo>
                <a:lnTo>
                  <a:pt x="2191" y="5305"/>
                </a:lnTo>
                <a:lnTo>
                  <a:pt x="1947" y="4624"/>
                </a:lnTo>
                <a:lnTo>
                  <a:pt x="1728" y="3918"/>
                </a:lnTo>
                <a:lnTo>
                  <a:pt x="1607" y="3480"/>
                </a:lnTo>
                <a:lnTo>
                  <a:pt x="1534" y="3042"/>
                </a:lnTo>
                <a:lnTo>
                  <a:pt x="1534" y="2920"/>
                </a:lnTo>
                <a:lnTo>
                  <a:pt x="1534" y="2799"/>
                </a:lnTo>
                <a:lnTo>
                  <a:pt x="1558" y="2677"/>
                </a:lnTo>
                <a:lnTo>
                  <a:pt x="1534" y="2555"/>
                </a:lnTo>
                <a:lnTo>
                  <a:pt x="1850" y="2507"/>
                </a:lnTo>
                <a:lnTo>
                  <a:pt x="2118" y="2482"/>
                </a:lnTo>
                <a:close/>
                <a:moveTo>
                  <a:pt x="1850" y="1996"/>
                </a:moveTo>
                <a:lnTo>
                  <a:pt x="1558" y="2044"/>
                </a:lnTo>
                <a:lnTo>
                  <a:pt x="1412" y="2069"/>
                </a:lnTo>
                <a:lnTo>
                  <a:pt x="1290" y="2142"/>
                </a:lnTo>
                <a:lnTo>
                  <a:pt x="1193" y="2215"/>
                </a:lnTo>
                <a:lnTo>
                  <a:pt x="1120" y="2336"/>
                </a:lnTo>
                <a:lnTo>
                  <a:pt x="1120" y="2409"/>
                </a:lnTo>
                <a:lnTo>
                  <a:pt x="1169" y="2482"/>
                </a:lnTo>
                <a:lnTo>
                  <a:pt x="1096" y="2604"/>
                </a:lnTo>
                <a:lnTo>
                  <a:pt x="1047" y="2750"/>
                </a:lnTo>
                <a:lnTo>
                  <a:pt x="1023" y="2945"/>
                </a:lnTo>
                <a:lnTo>
                  <a:pt x="1023" y="3139"/>
                </a:lnTo>
                <a:lnTo>
                  <a:pt x="1047" y="3358"/>
                </a:lnTo>
                <a:lnTo>
                  <a:pt x="1071" y="3577"/>
                </a:lnTo>
                <a:lnTo>
                  <a:pt x="1193" y="4064"/>
                </a:lnTo>
                <a:lnTo>
                  <a:pt x="1363" y="4551"/>
                </a:lnTo>
                <a:lnTo>
                  <a:pt x="1509" y="4988"/>
                </a:lnTo>
                <a:lnTo>
                  <a:pt x="1753" y="5597"/>
                </a:lnTo>
                <a:lnTo>
                  <a:pt x="1972" y="6132"/>
                </a:lnTo>
                <a:lnTo>
                  <a:pt x="2215" y="6692"/>
                </a:lnTo>
                <a:lnTo>
                  <a:pt x="2531" y="7227"/>
                </a:lnTo>
                <a:lnTo>
                  <a:pt x="2726" y="7495"/>
                </a:lnTo>
                <a:lnTo>
                  <a:pt x="2896" y="7762"/>
                </a:lnTo>
                <a:lnTo>
                  <a:pt x="3115" y="7981"/>
                </a:lnTo>
                <a:lnTo>
                  <a:pt x="3334" y="8200"/>
                </a:lnTo>
                <a:lnTo>
                  <a:pt x="3553" y="8395"/>
                </a:lnTo>
                <a:lnTo>
                  <a:pt x="3797" y="8565"/>
                </a:lnTo>
                <a:lnTo>
                  <a:pt x="4064" y="8711"/>
                </a:lnTo>
                <a:lnTo>
                  <a:pt x="4332" y="8833"/>
                </a:lnTo>
                <a:lnTo>
                  <a:pt x="4624" y="8882"/>
                </a:lnTo>
                <a:lnTo>
                  <a:pt x="4916" y="8930"/>
                </a:lnTo>
                <a:lnTo>
                  <a:pt x="4964" y="8906"/>
                </a:lnTo>
                <a:lnTo>
                  <a:pt x="5013" y="8906"/>
                </a:lnTo>
                <a:lnTo>
                  <a:pt x="5062" y="8833"/>
                </a:lnTo>
                <a:lnTo>
                  <a:pt x="5110" y="8736"/>
                </a:lnTo>
                <a:lnTo>
                  <a:pt x="5086" y="8663"/>
                </a:lnTo>
                <a:lnTo>
                  <a:pt x="5110" y="8590"/>
                </a:lnTo>
                <a:lnTo>
                  <a:pt x="5135" y="8492"/>
                </a:lnTo>
                <a:lnTo>
                  <a:pt x="5110" y="8322"/>
                </a:lnTo>
                <a:lnTo>
                  <a:pt x="5037" y="8152"/>
                </a:lnTo>
                <a:lnTo>
                  <a:pt x="4940" y="7957"/>
                </a:lnTo>
                <a:lnTo>
                  <a:pt x="4721" y="7568"/>
                </a:lnTo>
                <a:lnTo>
                  <a:pt x="4527" y="7276"/>
                </a:lnTo>
                <a:lnTo>
                  <a:pt x="4405" y="7032"/>
                </a:lnTo>
                <a:lnTo>
                  <a:pt x="4283" y="6740"/>
                </a:lnTo>
                <a:lnTo>
                  <a:pt x="4186" y="6448"/>
                </a:lnTo>
                <a:lnTo>
                  <a:pt x="4113" y="6156"/>
                </a:lnTo>
                <a:lnTo>
                  <a:pt x="4040" y="5864"/>
                </a:lnTo>
                <a:lnTo>
                  <a:pt x="3991" y="5572"/>
                </a:lnTo>
                <a:lnTo>
                  <a:pt x="3918" y="4964"/>
                </a:lnTo>
                <a:lnTo>
                  <a:pt x="3894" y="4672"/>
                </a:lnTo>
                <a:lnTo>
                  <a:pt x="3845" y="4380"/>
                </a:lnTo>
                <a:lnTo>
                  <a:pt x="3724" y="3796"/>
                </a:lnTo>
                <a:lnTo>
                  <a:pt x="3651" y="3480"/>
                </a:lnTo>
                <a:lnTo>
                  <a:pt x="3626" y="3188"/>
                </a:lnTo>
                <a:lnTo>
                  <a:pt x="3602" y="2896"/>
                </a:lnTo>
                <a:lnTo>
                  <a:pt x="3602" y="2580"/>
                </a:lnTo>
                <a:lnTo>
                  <a:pt x="3699" y="2555"/>
                </a:lnTo>
                <a:lnTo>
                  <a:pt x="3748" y="2507"/>
                </a:lnTo>
                <a:lnTo>
                  <a:pt x="3797" y="2409"/>
                </a:lnTo>
                <a:lnTo>
                  <a:pt x="3821" y="2336"/>
                </a:lnTo>
                <a:lnTo>
                  <a:pt x="3821" y="2263"/>
                </a:lnTo>
                <a:lnTo>
                  <a:pt x="3797" y="2190"/>
                </a:lnTo>
                <a:lnTo>
                  <a:pt x="3724" y="2117"/>
                </a:lnTo>
                <a:lnTo>
                  <a:pt x="3651" y="2093"/>
                </a:lnTo>
                <a:lnTo>
                  <a:pt x="2872" y="2020"/>
                </a:lnTo>
                <a:lnTo>
                  <a:pt x="2507" y="1996"/>
                </a:lnTo>
                <a:close/>
                <a:moveTo>
                  <a:pt x="16425" y="1558"/>
                </a:moveTo>
                <a:lnTo>
                  <a:pt x="16522" y="1582"/>
                </a:lnTo>
                <a:lnTo>
                  <a:pt x="16717" y="1679"/>
                </a:lnTo>
                <a:lnTo>
                  <a:pt x="16839" y="1801"/>
                </a:lnTo>
                <a:lnTo>
                  <a:pt x="16960" y="1971"/>
                </a:lnTo>
                <a:lnTo>
                  <a:pt x="17033" y="2166"/>
                </a:lnTo>
                <a:lnTo>
                  <a:pt x="17106" y="2385"/>
                </a:lnTo>
                <a:lnTo>
                  <a:pt x="17131" y="2628"/>
                </a:lnTo>
                <a:lnTo>
                  <a:pt x="17155" y="2872"/>
                </a:lnTo>
                <a:lnTo>
                  <a:pt x="17131" y="3407"/>
                </a:lnTo>
                <a:lnTo>
                  <a:pt x="17058" y="3918"/>
                </a:lnTo>
                <a:lnTo>
                  <a:pt x="16985" y="4356"/>
                </a:lnTo>
                <a:lnTo>
                  <a:pt x="16936" y="4672"/>
                </a:lnTo>
                <a:lnTo>
                  <a:pt x="16814" y="5134"/>
                </a:lnTo>
                <a:lnTo>
                  <a:pt x="16668" y="5572"/>
                </a:lnTo>
                <a:lnTo>
                  <a:pt x="16498" y="6010"/>
                </a:lnTo>
                <a:lnTo>
                  <a:pt x="16279" y="6424"/>
                </a:lnTo>
                <a:lnTo>
                  <a:pt x="16060" y="6838"/>
                </a:lnTo>
                <a:lnTo>
                  <a:pt x="15792" y="7227"/>
                </a:lnTo>
                <a:lnTo>
                  <a:pt x="15525" y="7592"/>
                </a:lnTo>
                <a:lnTo>
                  <a:pt x="15233" y="7957"/>
                </a:lnTo>
                <a:lnTo>
                  <a:pt x="15062" y="8127"/>
                </a:lnTo>
                <a:lnTo>
                  <a:pt x="14892" y="8298"/>
                </a:lnTo>
                <a:lnTo>
                  <a:pt x="14503" y="8614"/>
                </a:lnTo>
                <a:lnTo>
                  <a:pt x="14089" y="8906"/>
                </a:lnTo>
                <a:lnTo>
                  <a:pt x="13675" y="9149"/>
                </a:lnTo>
                <a:lnTo>
                  <a:pt x="13456" y="9247"/>
                </a:lnTo>
                <a:lnTo>
                  <a:pt x="13262" y="9320"/>
                </a:lnTo>
                <a:lnTo>
                  <a:pt x="12824" y="9441"/>
                </a:lnTo>
                <a:lnTo>
                  <a:pt x="12970" y="9076"/>
                </a:lnTo>
                <a:lnTo>
                  <a:pt x="13091" y="8760"/>
                </a:lnTo>
                <a:lnTo>
                  <a:pt x="13237" y="8711"/>
                </a:lnTo>
                <a:lnTo>
                  <a:pt x="13359" y="8663"/>
                </a:lnTo>
                <a:lnTo>
                  <a:pt x="13627" y="8492"/>
                </a:lnTo>
                <a:lnTo>
                  <a:pt x="13870" y="8298"/>
                </a:lnTo>
                <a:lnTo>
                  <a:pt x="14089" y="8127"/>
                </a:lnTo>
                <a:lnTo>
                  <a:pt x="14430" y="7787"/>
                </a:lnTo>
                <a:lnTo>
                  <a:pt x="14746" y="7446"/>
                </a:lnTo>
                <a:lnTo>
                  <a:pt x="15062" y="7057"/>
                </a:lnTo>
                <a:lnTo>
                  <a:pt x="15330" y="6667"/>
                </a:lnTo>
                <a:lnTo>
                  <a:pt x="15500" y="6424"/>
                </a:lnTo>
                <a:lnTo>
                  <a:pt x="15622" y="6156"/>
                </a:lnTo>
                <a:lnTo>
                  <a:pt x="15744" y="5889"/>
                </a:lnTo>
                <a:lnTo>
                  <a:pt x="15841" y="5597"/>
                </a:lnTo>
                <a:lnTo>
                  <a:pt x="16011" y="5013"/>
                </a:lnTo>
                <a:lnTo>
                  <a:pt x="16133" y="4429"/>
                </a:lnTo>
                <a:lnTo>
                  <a:pt x="16255" y="3894"/>
                </a:lnTo>
                <a:lnTo>
                  <a:pt x="16328" y="3334"/>
                </a:lnTo>
                <a:lnTo>
                  <a:pt x="16401" y="2896"/>
                </a:lnTo>
                <a:lnTo>
                  <a:pt x="16425" y="2677"/>
                </a:lnTo>
                <a:lnTo>
                  <a:pt x="16425" y="2580"/>
                </a:lnTo>
                <a:lnTo>
                  <a:pt x="16425" y="2482"/>
                </a:lnTo>
                <a:lnTo>
                  <a:pt x="16449" y="2409"/>
                </a:lnTo>
                <a:lnTo>
                  <a:pt x="16449" y="2336"/>
                </a:lnTo>
                <a:lnTo>
                  <a:pt x="16425" y="2288"/>
                </a:lnTo>
                <a:lnTo>
                  <a:pt x="16376" y="2215"/>
                </a:lnTo>
                <a:lnTo>
                  <a:pt x="16230" y="2166"/>
                </a:lnTo>
                <a:lnTo>
                  <a:pt x="16060" y="2117"/>
                </a:lnTo>
                <a:lnTo>
                  <a:pt x="15890" y="2093"/>
                </a:lnTo>
                <a:lnTo>
                  <a:pt x="15719" y="2069"/>
                </a:lnTo>
                <a:lnTo>
                  <a:pt x="14624" y="2069"/>
                </a:lnTo>
                <a:lnTo>
                  <a:pt x="14430" y="2093"/>
                </a:lnTo>
                <a:lnTo>
                  <a:pt x="14259" y="2142"/>
                </a:lnTo>
                <a:lnTo>
                  <a:pt x="14235" y="1606"/>
                </a:lnTo>
                <a:lnTo>
                  <a:pt x="14478" y="1679"/>
                </a:lnTo>
                <a:lnTo>
                  <a:pt x="14746" y="1704"/>
                </a:lnTo>
                <a:lnTo>
                  <a:pt x="15014" y="1679"/>
                </a:lnTo>
                <a:lnTo>
                  <a:pt x="15281" y="1655"/>
                </a:lnTo>
                <a:lnTo>
                  <a:pt x="15817" y="1582"/>
                </a:lnTo>
                <a:lnTo>
                  <a:pt x="16060" y="1558"/>
                </a:lnTo>
                <a:close/>
                <a:moveTo>
                  <a:pt x="12556" y="463"/>
                </a:moveTo>
                <a:lnTo>
                  <a:pt x="12337" y="536"/>
                </a:lnTo>
                <a:lnTo>
                  <a:pt x="12118" y="633"/>
                </a:lnTo>
                <a:lnTo>
                  <a:pt x="11948" y="755"/>
                </a:lnTo>
                <a:lnTo>
                  <a:pt x="11875" y="828"/>
                </a:lnTo>
                <a:lnTo>
                  <a:pt x="11826" y="925"/>
                </a:lnTo>
                <a:lnTo>
                  <a:pt x="11826" y="949"/>
                </a:lnTo>
                <a:lnTo>
                  <a:pt x="11851" y="974"/>
                </a:lnTo>
                <a:lnTo>
                  <a:pt x="12921" y="682"/>
                </a:lnTo>
                <a:lnTo>
                  <a:pt x="13505" y="560"/>
                </a:lnTo>
                <a:lnTo>
                  <a:pt x="13700" y="536"/>
                </a:lnTo>
                <a:lnTo>
                  <a:pt x="13797" y="536"/>
                </a:lnTo>
                <a:lnTo>
                  <a:pt x="13894" y="511"/>
                </a:lnTo>
                <a:lnTo>
                  <a:pt x="13894" y="511"/>
                </a:lnTo>
                <a:lnTo>
                  <a:pt x="13870" y="682"/>
                </a:lnTo>
                <a:lnTo>
                  <a:pt x="13748" y="730"/>
                </a:lnTo>
                <a:lnTo>
                  <a:pt x="13627" y="779"/>
                </a:lnTo>
                <a:lnTo>
                  <a:pt x="13383" y="876"/>
                </a:lnTo>
                <a:lnTo>
                  <a:pt x="13018" y="1022"/>
                </a:lnTo>
                <a:lnTo>
                  <a:pt x="12654" y="1144"/>
                </a:lnTo>
                <a:lnTo>
                  <a:pt x="12289" y="1266"/>
                </a:lnTo>
                <a:lnTo>
                  <a:pt x="11948" y="1412"/>
                </a:lnTo>
                <a:lnTo>
                  <a:pt x="11924" y="1436"/>
                </a:lnTo>
                <a:lnTo>
                  <a:pt x="11924" y="1460"/>
                </a:lnTo>
                <a:lnTo>
                  <a:pt x="11924" y="1485"/>
                </a:lnTo>
                <a:lnTo>
                  <a:pt x="12337" y="1485"/>
                </a:lnTo>
                <a:lnTo>
                  <a:pt x="12751" y="1412"/>
                </a:lnTo>
                <a:lnTo>
                  <a:pt x="13140" y="1314"/>
                </a:lnTo>
                <a:lnTo>
                  <a:pt x="13505" y="1193"/>
                </a:lnTo>
                <a:lnTo>
                  <a:pt x="13651" y="1120"/>
                </a:lnTo>
                <a:lnTo>
                  <a:pt x="13870" y="1047"/>
                </a:lnTo>
                <a:lnTo>
                  <a:pt x="13870" y="1047"/>
                </a:lnTo>
                <a:lnTo>
                  <a:pt x="13821" y="1290"/>
                </a:lnTo>
                <a:lnTo>
                  <a:pt x="13821" y="1339"/>
                </a:lnTo>
                <a:lnTo>
                  <a:pt x="13529" y="1387"/>
                </a:lnTo>
                <a:lnTo>
                  <a:pt x="13262" y="1460"/>
                </a:lnTo>
                <a:lnTo>
                  <a:pt x="12970" y="1558"/>
                </a:lnTo>
                <a:lnTo>
                  <a:pt x="12702" y="1631"/>
                </a:lnTo>
                <a:lnTo>
                  <a:pt x="12508" y="1679"/>
                </a:lnTo>
                <a:lnTo>
                  <a:pt x="12264" y="1728"/>
                </a:lnTo>
                <a:lnTo>
                  <a:pt x="12143" y="1777"/>
                </a:lnTo>
                <a:lnTo>
                  <a:pt x="12045" y="1825"/>
                </a:lnTo>
                <a:lnTo>
                  <a:pt x="11972" y="1898"/>
                </a:lnTo>
                <a:lnTo>
                  <a:pt x="11924" y="1971"/>
                </a:lnTo>
                <a:lnTo>
                  <a:pt x="11948" y="1996"/>
                </a:lnTo>
                <a:lnTo>
                  <a:pt x="12021" y="2069"/>
                </a:lnTo>
                <a:lnTo>
                  <a:pt x="12118" y="2093"/>
                </a:lnTo>
                <a:lnTo>
                  <a:pt x="12240" y="2093"/>
                </a:lnTo>
                <a:lnTo>
                  <a:pt x="12362" y="2069"/>
                </a:lnTo>
                <a:lnTo>
                  <a:pt x="12605" y="2020"/>
                </a:lnTo>
                <a:lnTo>
                  <a:pt x="12800" y="1971"/>
                </a:lnTo>
                <a:lnTo>
                  <a:pt x="13335" y="1874"/>
                </a:lnTo>
                <a:lnTo>
                  <a:pt x="13602" y="1801"/>
                </a:lnTo>
                <a:lnTo>
                  <a:pt x="13870" y="1704"/>
                </a:lnTo>
                <a:lnTo>
                  <a:pt x="13821" y="2020"/>
                </a:lnTo>
                <a:lnTo>
                  <a:pt x="13773" y="1996"/>
                </a:lnTo>
                <a:lnTo>
                  <a:pt x="13748" y="1971"/>
                </a:lnTo>
                <a:lnTo>
                  <a:pt x="13529" y="1971"/>
                </a:lnTo>
                <a:lnTo>
                  <a:pt x="13310" y="2069"/>
                </a:lnTo>
                <a:lnTo>
                  <a:pt x="12921" y="2263"/>
                </a:lnTo>
                <a:lnTo>
                  <a:pt x="12508" y="2458"/>
                </a:lnTo>
                <a:lnTo>
                  <a:pt x="12313" y="2604"/>
                </a:lnTo>
                <a:lnTo>
                  <a:pt x="12216" y="2677"/>
                </a:lnTo>
                <a:lnTo>
                  <a:pt x="12143" y="2750"/>
                </a:lnTo>
                <a:lnTo>
                  <a:pt x="12143" y="2774"/>
                </a:lnTo>
                <a:lnTo>
                  <a:pt x="12362" y="2774"/>
                </a:lnTo>
                <a:lnTo>
                  <a:pt x="12581" y="2701"/>
                </a:lnTo>
                <a:lnTo>
                  <a:pt x="12970" y="2555"/>
                </a:lnTo>
                <a:lnTo>
                  <a:pt x="13408" y="2409"/>
                </a:lnTo>
                <a:lnTo>
                  <a:pt x="13627" y="2312"/>
                </a:lnTo>
                <a:lnTo>
                  <a:pt x="13797" y="2215"/>
                </a:lnTo>
                <a:lnTo>
                  <a:pt x="13797" y="2458"/>
                </a:lnTo>
                <a:lnTo>
                  <a:pt x="13602" y="2531"/>
                </a:lnTo>
                <a:lnTo>
                  <a:pt x="13432" y="2604"/>
                </a:lnTo>
                <a:lnTo>
                  <a:pt x="13091" y="2774"/>
                </a:lnTo>
                <a:lnTo>
                  <a:pt x="12581" y="3018"/>
                </a:lnTo>
                <a:lnTo>
                  <a:pt x="12313" y="3164"/>
                </a:lnTo>
                <a:lnTo>
                  <a:pt x="12094" y="3358"/>
                </a:lnTo>
                <a:lnTo>
                  <a:pt x="12118" y="3383"/>
                </a:lnTo>
                <a:lnTo>
                  <a:pt x="12240" y="3383"/>
                </a:lnTo>
                <a:lnTo>
                  <a:pt x="12386" y="3358"/>
                </a:lnTo>
                <a:lnTo>
                  <a:pt x="12678" y="3261"/>
                </a:lnTo>
                <a:lnTo>
                  <a:pt x="13213" y="3042"/>
                </a:lnTo>
                <a:lnTo>
                  <a:pt x="13481" y="2945"/>
                </a:lnTo>
                <a:lnTo>
                  <a:pt x="13627" y="2896"/>
                </a:lnTo>
                <a:lnTo>
                  <a:pt x="13773" y="2823"/>
                </a:lnTo>
                <a:lnTo>
                  <a:pt x="13773" y="3164"/>
                </a:lnTo>
                <a:lnTo>
                  <a:pt x="13748" y="3285"/>
                </a:lnTo>
                <a:lnTo>
                  <a:pt x="13602" y="3285"/>
                </a:lnTo>
                <a:lnTo>
                  <a:pt x="13432" y="3358"/>
                </a:lnTo>
                <a:lnTo>
                  <a:pt x="13140" y="3529"/>
                </a:lnTo>
                <a:lnTo>
                  <a:pt x="12727" y="3748"/>
                </a:lnTo>
                <a:lnTo>
                  <a:pt x="12508" y="3894"/>
                </a:lnTo>
                <a:lnTo>
                  <a:pt x="12337" y="4040"/>
                </a:lnTo>
                <a:lnTo>
                  <a:pt x="12313" y="4064"/>
                </a:lnTo>
                <a:lnTo>
                  <a:pt x="12362" y="4064"/>
                </a:lnTo>
                <a:lnTo>
                  <a:pt x="12556" y="4015"/>
                </a:lnTo>
                <a:lnTo>
                  <a:pt x="12775" y="3942"/>
                </a:lnTo>
                <a:lnTo>
                  <a:pt x="13164" y="3748"/>
                </a:lnTo>
                <a:lnTo>
                  <a:pt x="13456" y="3650"/>
                </a:lnTo>
                <a:lnTo>
                  <a:pt x="13602" y="3577"/>
                </a:lnTo>
                <a:lnTo>
                  <a:pt x="13748" y="3480"/>
                </a:lnTo>
                <a:lnTo>
                  <a:pt x="13700" y="3796"/>
                </a:lnTo>
                <a:lnTo>
                  <a:pt x="13627" y="3772"/>
                </a:lnTo>
                <a:lnTo>
                  <a:pt x="13554" y="3796"/>
                </a:lnTo>
                <a:lnTo>
                  <a:pt x="13189" y="3967"/>
                </a:lnTo>
                <a:lnTo>
                  <a:pt x="12824" y="4137"/>
                </a:lnTo>
                <a:lnTo>
                  <a:pt x="12459" y="4332"/>
                </a:lnTo>
                <a:lnTo>
                  <a:pt x="12289" y="4453"/>
                </a:lnTo>
                <a:lnTo>
                  <a:pt x="12143" y="4575"/>
                </a:lnTo>
                <a:lnTo>
                  <a:pt x="12118" y="4624"/>
                </a:lnTo>
                <a:lnTo>
                  <a:pt x="12143" y="4648"/>
                </a:lnTo>
                <a:lnTo>
                  <a:pt x="12337" y="4672"/>
                </a:lnTo>
                <a:lnTo>
                  <a:pt x="12532" y="4648"/>
                </a:lnTo>
                <a:lnTo>
                  <a:pt x="12727" y="4599"/>
                </a:lnTo>
                <a:lnTo>
                  <a:pt x="12921" y="4502"/>
                </a:lnTo>
                <a:lnTo>
                  <a:pt x="13310" y="4307"/>
                </a:lnTo>
                <a:lnTo>
                  <a:pt x="13481" y="4210"/>
                </a:lnTo>
                <a:lnTo>
                  <a:pt x="13651" y="4137"/>
                </a:lnTo>
                <a:lnTo>
                  <a:pt x="13578" y="4502"/>
                </a:lnTo>
                <a:lnTo>
                  <a:pt x="13456" y="4526"/>
                </a:lnTo>
                <a:lnTo>
                  <a:pt x="13310" y="4551"/>
                </a:lnTo>
                <a:lnTo>
                  <a:pt x="13067" y="4672"/>
                </a:lnTo>
                <a:lnTo>
                  <a:pt x="12605" y="4915"/>
                </a:lnTo>
                <a:lnTo>
                  <a:pt x="12337" y="5013"/>
                </a:lnTo>
                <a:lnTo>
                  <a:pt x="12216" y="5086"/>
                </a:lnTo>
                <a:lnTo>
                  <a:pt x="12118" y="5159"/>
                </a:lnTo>
                <a:lnTo>
                  <a:pt x="12094" y="5207"/>
                </a:lnTo>
                <a:lnTo>
                  <a:pt x="12118" y="5256"/>
                </a:lnTo>
                <a:lnTo>
                  <a:pt x="12216" y="5305"/>
                </a:lnTo>
                <a:lnTo>
                  <a:pt x="12313" y="5353"/>
                </a:lnTo>
                <a:lnTo>
                  <a:pt x="12508" y="5353"/>
                </a:lnTo>
                <a:lnTo>
                  <a:pt x="12727" y="5280"/>
                </a:lnTo>
                <a:lnTo>
                  <a:pt x="12921" y="5207"/>
                </a:lnTo>
                <a:lnTo>
                  <a:pt x="13383" y="5013"/>
                </a:lnTo>
                <a:lnTo>
                  <a:pt x="13481" y="4964"/>
                </a:lnTo>
                <a:lnTo>
                  <a:pt x="13432" y="5280"/>
                </a:lnTo>
                <a:lnTo>
                  <a:pt x="13286" y="5305"/>
                </a:lnTo>
                <a:lnTo>
                  <a:pt x="13140" y="5353"/>
                </a:lnTo>
                <a:lnTo>
                  <a:pt x="12872" y="5499"/>
                </a:lnTo>
                <a:lnTo>
                  <a:pt x="12435" y="5645"/>
                </a:lnTo>
                <a:lnTo>
                  <a:pt x="12240" y="5743"/>
                </a:lnTo>
                <a:lnTo>
                  <a:pt x="12021" y="5840"/>
                </a:lnTo>
                <a:lnTo>
                  <a:pt x="12021" y="5864"/>
                </a:lnTo>
                <a:lnTo>
                  <a:pt x="12045" y="5889"/>
                </a:lnTo>
                <a:lnTo>
                  <a:pt x="12216" y="5913"/>
                </a:lnTo>
                <a:lnTo>
                  <a:pt x="12410" y="5889"/>
                </a:lnTo>
                <a:lnTo>
                  <a:pt x="12605" y="5840"/>
                </a:lnTo>
                <a:lnTo>
                  <a:pt x="12775" y="5791"/>
                </a:lnTo>
                <a:lnTo>
                  <a:pt x="13067" y="5694"/>
                </a:lnTo>
                <a:lnTo>
                  <a:pt x="13359" y="5572"/>
                </a:lnTo>
                <a:lnTo>
                  <a:pt x="13335" y="5694"/>
                </a:lnTo>
                <a:lnTo>
                  <a:pt x="13310" y="5913"/>
                </a:lnTo>
                <a:lnTo>
                  <a:pt x="13116" y="5937"/>
                </a:lnTo>
                <a:lnTo>
                  <a:pt x="12945" y="5986"/>
                </a:lnTo>
                <a:lnTo>
                  <a:pt x="12605" y="6108"/>
                </a:lnTo>
                <a:lnTo>
                  <a:pt x="12191" y="6254"/>
                </a:lnTo>
                <a:lnTo>
                  <a:pt x="11997" y="6351"/>
                </a:lnTo>
                <a:lnTo>
                  <a:pt x="11826" y="6473"/>
                </a:lnTo>
                <a:lnTo>
                  <a:pt x="11826" y="6497"/>
                </a:lnTo>
                <a:lnTo>
                  <a:pt x="11826" y="6521"/>
                </a:lnTo>
                <a:lnTo>
                  <a:pt x="12021" y="6497"/>
                </a:lnTo>
                <a:lnTo>
                  <a:pt x="12216" y="6448"/>
                </a:lnTo>
                <a:lnTo>
                  <a:pt x="12581" y="6327"/>
                </a:lnTo>
                <a:lnTo>
                  <a:pt x="12921" y="6229"/>
                </a:lnTo>
                <a:lnTo>
                  <a:pt x="13262" y="6132"/>
                </a:lnTo>
                <a:lnTo>
                  <a:pt x="13262" y="6132"/>
                </a:lnTo>
                <a:lnTo>
                  <a:pt x="13213" y="6327"/>
                </a:lnTo>
                <a:lnTo>
                  <a:pt x="13140" y="6351"/>
                </a:lnTo>
                <a:lnTo>
                  <a:pt x="12800" y="6546"/>
                </a:lnTo>
                <a:lnTo>
                  <a:pt x="12459" y="6740"/>
                </a:lnTo>
                <a:lnTo>
                  <a:pt x="12118" y="6935"/>
                </a:lnTo>
                <a:lnTo>
                  <a:pt x="11948" y="7057"/>
                </a:lnTo>
                <a:lnTo>
                  <a:pt x="11802" y="7178"/>
                </a:lnTo>
                <a:lnTo>
                  <a:pt x="11802" y="7227"/>
                </a:lnTo>
                <a:lnTo>
                  <a:pt x="11802" y="7251"/>
                </a:lnTo>
                <a:lnTo>
                  <a:pt x="11826" y="7251"/>
                </a:lnTo>
                <a:lnTo>
                  <a:pt x="12167" y="7203"/>
                </a:lnTo>
                <a:lnTo>
                  <a:pt x="12508" y="7081"/>
                </a:lnTo>
                <a:lnTo>
                  <a:pt x="12824" y="6935"/>
                </a:lnTo>
                <a:lnTo>
                  <a:pt x="13140" y="6789"/>
                </a:lnTo>
                <a:lnTo>
                  <a:pt x="13140" y="6789"/>
                </a:lnTo>
                <a:lnTo>
                  <a:pt x="13091" y="6984"/>
                </a:lnTo>
                <a:lnTo>
                  <a:pt x="12945" y="7081"/>
                </a:lnTo>
                <a:lnTo>
                  <a:pt x="12848" y="7130"/>
                </a:lnTo>
                <a:lnTo>
                  <a:pt x="12362" y="7495"/>
                </a:lnTo>
                <a:lnTo>
                  <a:pt x="11851" y="7860"/>
                </a:lnTo>
                <a:lnTo>
                  <a:pt x="11875" y="7884"/>
                </a:lnTo>
                <a:lnTo>
                  <a:pt x="11997" y="7908"/>
                </a:lnTo>
                <a:lnTo>
                  <a:pt x="12216" y="7908"/>
                </a:lnTo>
                <a:lnTo>
                  <a:pt x="12337" y="7860"/>
                </a:lnTo>
                <a:lnTo>
                  <a:pt x="12556" y="7762"/>
                </a:lnTo>
                <a:lnTo>
                  <a:pt x="12775" y="7616"/>
                </a:lnTo>
                <a:lnTo>
                  <a:pt x="12994" y="7470"/>
                </a:lnTo>
                <a:lnTo>
                  <a:pt x="12994" y="7470"/>
                </a:lnTo>
                <a:lnTo>
                  <a:pt x="12921" y="7762"/>
                </a:lnTo>
                <a:lnTo>
                  <a:pt x="12872" y="7762"/>
                </a:lnTo>
                <a:lnTo>
                  <a:pt x="12556" y="7957"/>
                </a:lnTo>
                <a:lnTo>
                  <a:pt x="12216" y="8103"/>
                </a:lnTo>
                <a:lnTo>
                  <a:pt x="12070" y="8176"/>
                </a:lnTo>
                <a:lnTo>
                  <a:pt x="11924" y="8273"/>
                </a:lnTo>
                <a:lnTo>
                  <a:pt x="11802" y="8371"/>
                </a:lnTo>
                <a:lnTo>
                  <a:pt x="11680" y="8492"/>
                </a:lnTo>
                <a:lnTo>
                  <a:pt x="11680" y="8541"/>
                </a:lnTo>
                <a:lnTo>
                  <a:pt x="11729" y="8565"/>
                </a:lnTo>
                <a:lnTo>
                  <a:pt x="11972" y="8517"/>
                </a:lnTo>
                <a:lnTo>
                  <a:pt x="12240" y="8468"/>
                </a:lnTo>
                <a:lnTo>
                  <a:pt x="12508" y="8371"/>
                </a:lnTo>
                <a:lnTo>
                  <a:pt x="12775" y="8273"/>
                </a:lnTo>
                <a:lnTo>
                  <a:pt x="12702" y="8419"/>
                </a:lnTo>
                <a:lnTo>
                  <a:pt x="12629" y="8590"/>
                </a:lnTo>
                <a:lnTo>
                  <a:pt x="12483" y="8614"/>
                </a:lnTo>
                <a:lnTo>
                  <a:pt x="12337" y="8687"/>
                </a:lnTo>
                <a:lnTo>
                  <a:pt x="12070" y="8784"/>
                </a:lnTo>
                <a:lnTo>
                  <a:pt x="11899" y="8857"/>
                </a:lnTo>
                <a:lnTo>
                  <a:pt x="11729" y="8955"/>
                </a:lnTo>
                <a:lnTo>
                  <a:pt x="11583" y="9052"/>
                </a:lnTo>
                <a:lnTo>
                  <a:pt x="11461" y="9198"/>
                </a:lnTo>
                <a:lnTo>
                  <a:pt x="11461" y="9222"/>
                </a:lnTo>
                <a:lnTo>
                  <a:pt x="11486" y="9222"/>
                </a:lnTo>
                <a:lnTo>
                  <a:pt x="11851" y="9174"/>
                </a:lnTo>
                <a:lnTo>
                  <a:pt x="12240" y="9101"/>
                </a:lnTo>
                <a:lnTo>
                  <a:pt x="12459" y="9028"/>
                </a:lnTo>
                <a:lnTo>
                  <a:pt x="12386" y="9174"/>
                </a:lnTo>
                <a:lnTo>
                  <a:pt x="12143" y="9271"/>
                </a:lnTo>
                <a:lnTo>
                  <a:pt x="11899" y="9344"/>
                </a:lnTo>
                <a:lnTo>
                  <a:pt x="11534" y="9466"/>
                </a:lnTo>
                <a:lnTo>
                  <a:pt x="11340" y="9563"/>
                </a:lnTo>
                <a:lnTo>
                  <a:pt x="11194" y="9660"/>
                </a:lnTo>
                <a:lnTo>
                  <a:pt x="11169" y="9685"/>
                </a:lnTo>
                <a:lnTo>
                  <a:pt x="11169" y="9733"/>
                </a:lnTo>
                <a:lnTo>
                  <a:pt x="11194" y="9758"/>
                </a:lnTo>
                <a:lnTo>
                  <a:pt x="11218" y="9782"/>
                </a:lnTo>
                <a:lnTo>
                  <a:pt x="11413" y="9831"/>
                </a:lnTo>
                <a:lnTo>
                  <a:pt x="11583" y="9806"/>
                </a:lnTo>
                <a:lnTo>
                  <a:pt x="11778" y="9758"/>
                </a:lnTo>
                <a:lnTo>
                  <a:pt x="11948" y="9709"/>
                </a:lnTo>
                <a:lnTo>
                  <a:pt x="11875" y="9782"/>
                </a:lnTo>
                <a:lnTo>
                  <a:pt x="11875" y="9879"/>
                </a:lnTo>
                <a:lnTo>
                  <a:pt x="11851" y="9879"/>
                </a:lnTo>
                <a:lnTo>
                  <a:pt x="11656" y="9928"/>
                </a:lnTo>
                <a:lnTo>
                  <a:pt x="11437" y="10001"/>
                </a:lnTo>
                <a:lnTo>
                  <a:pt x="11072" y="10147"/>
                </a:lnTo>
                <a:lnTo>
                  <a:pt x="10683" y="10293"/>
                </a:lnTo>
                <a:lnTo>
                  <a:pt x="10683" y="10317"/>
                </a:lnTo>
                <a:lnTo>
                  <a:pt x="10707" y="10342"/>
                </a:lnTo>
                <a:lnTo>
                  <a:pt x="10877" y="10317"/>
                </a:lnTo>
                <a:lnTo>
                  <a:pt x="11048" y="10317"/>
                </a:lnTo>
                <a:lnTo>
                  <a:pt x="11413" y="10220"/>
                </a:lnTo>
                <a:lnTo>
                  <a:pt x="11583" y="10171"/>
                </a:lnTo>
                <a:lnTo>
                  <a:pt x="11583" y="10171"/>
                </a:lnTo>
                <a:lnTo>
                  <a:pt x="11291" y="10463"/>
                </a:lnTo>
                <a:lnTo>
                  <a:pt x="11023" y="10536"/>
                </a:lnTo>
                <a:lnTo>
                  <a:pt x="10658" y="10585"/>
                </a:lnTo>
                <a:lnTo>
                  <a:pt x="10464" y="10634"/>
                </a:lnTo>
                <a:lnTo>
                  <a:pt x="10391" y="10682"/>
                </a:lnTo>
                <a:lnTo>
                  <a:pt x="10318" y="10731"/>
                </a:lnTo>
                <a:lnTo>
                  <a:pt x="10293" y="10755"/>
                </a:lnTo>
                <a:lnTo>
                  <a:pt x="10318" y="10804"/>
                </a:lnTo>
                <a:lnTo>
                  <a:pt x="10439" y="10853"/>
                </a:lnTo>
                <a:lnTo>
                  <a:pt x="10585" y="10877"/>
                </a:lnTo>
                <a:lnTo>
                  <a:pt x="10731" y="10877"/>
                </a:lnTo>
                <a:lnTo>
                  <a:pt x="10877" y="10853"/>
                </a:lnTo>
                <a:lnTo>
                  <a:pt x="10756" y="10926"/>
                </a:lnTo>
                <a:lnTo>
                  <a:pt x="10512" y="10999"/>
                </a:lnTo>
                <a:lnTo>
                  <a:pt x="10172" y="11047"/>
                </a:lnTo>
                <a:lnTo>
                  <a:pt x="10001" y="11096"/>
                </a:lnTo>
                <a:lnTo>
                  <a:pt x="9831" y="11169"/>
                </a:lnTo>
                <a:lnTo>
                  <a:pt x="9807" y="11218"/>
                </a:lnTo>
                <a:lnTo>
                  <a:pt x="9831" y="11242"/>
                </a:lnTo>
                <a:lnTo>
                  <a:pt x="9953" y="11315"/>
                </a:lnTo>
                <a:lnTo>
                  <a:pt x="10074" y="11339"/>
                </a:lnTo>
                <a:lnTo>
                  <a:pt x="9782" y="11461"/>
                </a:lnTo>
                <a:lnTo>
                  <a:pt x="9490" y="11534"/>
                </a:lnTo>
                <a:lnTo>
                  <a:pt x="9198" y="11607"/>
                </a:lnTo>
                <a:lnTo>
                  <a:pt x="8906" y="11656"/>
                </a:lnTo>
                <a:lnTo>
                  <a:pt x="8639" y="11680"/>
                </a:lnTo>
                <a:lnTo>
                  <a:pt x="8347" y="11680"/>
                </a:lnTo>
                <a:lnTo>
                  <a:pt x="8079" y="11656"/>
                </a:lnTo>
                <a:lnTo>
                  <a:pt x="7836" y="11607"/>
                </a:lnTo>
                <a:lnTo>
                  <a:pt x="7568" y="11534"/>
                </a:lnTo>
                <a:lnTo>
                  <a:pt x="7325" y="11437"/>
                </a:lnTo>
                <a:lnTo>
                  <a:pt x="7081" y="11315"/>
                </a:lnTo>
                <a:lnTo>
                  <a:pt x="6838" y="11193"/>
                </a:lnTo>
                <a:lnTo>
                  <a:pt x="6595" y="11047"/>
                </a:lnTo>
                <a:lnTo>
                  <a:pt x="6376" y="10901"/>
                </a:lnTo>
                <a:lnTo>
                  <a:pt x="6157" y="10731"/>
                </a:lnTo>
                <a:lnTo>
                  <a:pt x="5962" y="10536"/>
                </a:lnTo>
                <a:lnTo>
                  <a:pt x="5840" y="10390"/>
                </a:lnTo>
                <a:lnTo>
                  <a:pt x="5719" y="10220"/>
                </a:lnTo>
                <a:lnTo>
                  <a:pt x="5524" y="9904"/>
                </a:lnTo>
                <a:lnTo>
                  <a:pt x="5548" y="9782"/>
                </a:lnTo>
                <a:lnTo>
                  <a:pt x="5500" y="9660"/>
                </a:lnTo>
                <a:lnTo>
                  <a:pt x="5475" y="9612"/>
                </a:lnTo>
                <a:lnTo>
                  <a:pt x="5427" y="9563"/>
                </a:lnTo>
                <a:lnTo>
                  <a:pt x="5378" y="9539"/>
                </a:lnTo>
                <a:lnTo>
                  <a:pt x="5305" y="9539"/>
                </a:lnTo>
                <a:lnTo>
                  <a:pt x="4867" y="9441"/>
                </a:lnTo>
                <a:lnTo>
                  <a:pt x="4429" y="9320"/>
                </a:lnTo>
                <a:lnTo>
                  <a:pt x="4040" y="9174"/>
                </a:lnTo>
                <a:lnTo>
                  <a:pt x="3651" y="8955"/>
                </a:lnTo>
                <a:lnTo>
                  <a:pt x="3310" y="8711"/>
                </a:lnTo>
                <a:lnTo>
                  <a:pt x="2994" y="8444"/>
                </a:lnTo>
                <a:lnTo>
                  <a:pt x="2677" y="8152"/>
                </a:lnTo>
                <a:lnTo>
                  <a:pt x="2410" y="7811"/>
                </a:lnTo>
                <a:lnTo>
                  <a:pt x="2142" y="7470"/>
                </a:lnTo>
                <a:lnTo>
                  <a:pt x="1923" y="7081"/>
                </a:lnTo>
                <a:lnTo>
                  <a:pt x="1704" y="6716"/>
                </a:lnTo>
                <a:lnTo>
                  <a:pt x="1509" y="6302"/>
                </a:lnTo>
                <a:lnTo>
                  <a:pt x="1339" y="5913"/>
                </a:lnTo>
                <a:lnTo>
                  <a:pt x="1169" y="5499"/>
                </a:lnTo>
                <a:lnTo>
                  <a:pt x="1047" y="5086"/>
                </a:lnTo>
                <a:lnTo>
                  <a:pt x="925" y="4672"/>
                </a:lnTo>
                <a:lnTo>
                  <a:pt x="731" y="4040"/>
                </a:lnTo>
                <a:lnTo>
                  <a:pt x="560" y="3358"/>
                </a:lnTo>
                <a:lnTo>
                  <a:pt x="487" y="3018"/>
                </a:lnTo>
                <a:lnTo>
                  <a:pt x="463" y="2701"/>
                </a:lnTo>
                <a:lnTo>
                  <a:pt x="463" y="2361"/>
                </a:lnTo>
                <a:lnTo>
                  <a:pt x="512" y="2020"/>
                </a:lnTo>
                <a:lnTo>
                  <a:pt x="560" y="1923"/>
                </a:lnTo>
                <a:lnTo>
                  <a:pt x="609" y="1850"/>
                </a:lnTo>
                <a:lnTo>
                  <a:pt x="731" y="1679"/>
                </a:lnTo>
                <a:lnTo>
                  <a:pt x="877" y="1582"/>
                </a:lnTo>
                <a:lnTo>
                  <a:pt x="1071" y="1485"/>
                </a:lnTo>
                <a:lnTo>
                  <a:pt x="1266" y="1436"/>
                </a:lnTo>
                <a:lnTo>
                  <a:pt x="1485" y="1387"/>
                </a:lnTo>
                <a:lnTo>
                  <a:pt x="1874" y="1339"/>
                </a:lnTo>
                <a:lnTo>
                  <a:pt x="2215" y="1314"/>
                </a:lnTo>
                <a:lnTo>
                  <a:pt x="2580" y="1339"/>
                </a:lnTo>
                <a:lnTo>
                  <a:pt x="3115" y="1339"/>
                </a:lnTo>
                <a:lnTo>
                  <a:pt x="3286" y="1314"/>
                </a:lnTo>
                <a:lnTo>
                  <a:pt x="3383" y="1339"/>
                </a:lnTo>
                <a:lnTo>
                  <a:pt x="3456" y="1339"/>
                </a:lnTo>
                <a:lnTo>
                  <a:pt x="3553" y="1290"/>
                </a:lnTo>
                <a:lnTo>
                  <a:pt x="3578" y="1241"/>
                </a:lnTo>
                <a:lnTo>
                  <a:pt x="3578" y="1193"/>
                </a:lnTo>
                <a:lnTo>
                  <a:pt x="3602" y="1047"/>
                </a:lnTo>
                <a:lnTo>
                  <a:pt x="3602" y="876"/>
                </a:lnTo>
                <a:lnTo>
                  <a:pt x="3578" y="584"/>
                </a:lnTo>
                <a:lnTo>
                  <a:pt x="3894" y="536"/>
                </a:lnTo>
                <a:lnTo>
                  <a:pt x="4210" y="511"/>
                </a:lnTo>
                <a:lnTo>
                  <a:pt x="4867" y="511"/>
                </a:lnTo>
                <a:lnTo>
                  <a:pt x="5500" y="536"/>
                </a:lnTo>
                <a:lnTo>
                  <a:pt x="6132" y="536"/>
                </a:lnTo>
                <a:lnTo>
                  <a:pt x="7422" y="511"/>
                </a:lnTo>
                <a:lnTo>
                  <a:pt x="11315" y="511"/>
                </a:lnTo>
                <a:lnTo>
                  <a:pt x="11948" y="487"/>
                </a:lnTo>
                <a:lnTo>
                  <a:pt x="12556" y="463"/>
                </a:lnTo>
                <a:close/>
                <a:moveTo>
                  <a:pt x="9636" y="12069"/>
                </a:moveTo>
                <a:lnTo>
                  <a:pt x="9612" y="12118"/>
                </a:lnTo>
                <a:lnTo>
                  <a:pt x="9466" y="12167"/>
                </a:lnTo>
                <a:lnTo>
                  <a:pt x="9320" y="12240"/>
                </a:lnTo>
                <a:lnTo>
                  <a:pt x="9052" y="12386"/>
                </a:lnTo>
                <a:lnTo>
                  <a:pt x="8906" y="12483"/>
                </a:lnTo>
                <a:lnTo>
                  <a:pt x="8809" y="12580"/>
                </a:lnTo>
                <a:lnTo>
                  <a:pt x="8785" y="12629"/>
                </a:lnTo>
                <a:lnTo>
                  <a:pt x="8809" y="12702"/>
                </a:lnTo>
                <a:lnTo>
                  <a:pt x="8858" y="12751"/>
                </a:lnTo>
                <a:lnTo>
                  <a:pt x="9052" y="12751"/>
                </a:lnTo>
                <a:lnTo>
                  <a:pt x="9198" y="12702"/>
                </a:lnTo>
                <a:lnTo>
                  <a:pt x="9466" y="12580"/>
                </a:lnTo>
                <a:lnTo>
                  <a:pt x="9563" y="12556"/>
                </a:lnTo>
                <a:lnTo>
                  <a:pt x="9563" y="12678"/>
                </a:lnTo>
                <a:lnTo>
                  <a:pt x="9198" y="12872"/>
                </a:lnTo>
                <a:lnTo>
                  <a:pt x="8955" y="13018"/>
                </a:lnTo>
                <a:lnTo>
                  <a:pt x="8833" y="13115"/>
                </a:lnTo>
                <a:lnTo>
                  <a:pt x="8760" y="13237"/>
                </a:lnTo>
                <a:lnTo>
                  <a:pt x="8736" y="13261"/>
                </a:lnTo>
                <a:lnTo>
                  <a:pt x="8760" y="13310"/>
                </a:lnTo>
                <a:lnTo>
                  <a:pt x="8785" y="13334"/>
                </a:lnTo>
                <a:lnTo>
                  <a:pt x="8955" y="13334"/>
                </a:lnTo>
                <a:lnTo>
                  <a:pt x="9077" y="13286"/>
                </a:lnTo>
                <a:lnTo>
                  <a:pt x="9320" y="13188"/>
                </a:lnTo>
                <a:lnTo>
                  <a:pt x="9588" y="13042"/>
                </a:lnTo>
                <a:lnTo>
                  <a:pt x="9588" y="13213"/>
                </a:lnTo>
                <a:lnTo>
                  <a:pt x="9223" y="13383"/>
                </a:lnTo>
                <a:lnTo>
                  <a:pt x="9077" y="13480"/>
                </a:lnTo>
                <a:lnTo>
                  <a:pt x="8931" y="13578"/>
                </a:lnTo>
                <a:lnTo>
                  <a:pt x="8906" y="13626"/>
                </a:lnTo>
                <a:lnTo>
                  <a:pt x="8882" y="13675"/>
                </a:lnTo>
                <a:lnTo>
                  <a:pt x="8882" y="13797"/>
                </a:lnTo>
                <a:lnTo>
                  <a:pt x="8882" y="13821"/>
                </a:lnTo>
                <a:lnTo>
                  <a:pt x="8906" y="13845"/>
                </a:lnTo>
                <a:lnTo>
                  <a:pt x="9004" y="13845"/>
                </a:lnTo>
                <a:lnTo>
                  <a:pt x="9077" y="13821"/>
                </a:lnTo>
                <a:lnTo>
                  <a:pt x="9247" y="13748"/>
                </a:lnTo>
                <a:lnTo>
                  <a:pt x="9393" y="13675"/>
                </a:lnTo>
                <a:lnTo>
                  <a:pt x="9612" y="13578"/>
                </a:lnTo>
                <a:lnTo>
                  <a:pt x="9588" y="13602"/>
                </a:lnTo>
                <a:lnTo>
                  <a:pt x="9417" y="13699"/>
                </a:lnTo>
                <a:lnTo>
                  <a:pt x="9223" y="13845"/>
                </a:lnTo>
                <a:lnTo>
                  <a:pt x="9077" y="13991"/>
                </a:lnTo>
                <a:lnTo>
                  <a:pt x="8931" y="14162"/>
                </a:lnTo>
                <a:lnTo>
                  <a:pt x="8931" y="14186"/>
                </a:lnTo>
                <a:lnTo>
                  <a:pt x="8931" y="14210"/>
                </a:lnTo>
                <a:lnTo>
                  <a:pt x="8955" y="14235"/>
                </a:lnTo>
                <a:lnTo>
                  <a:pt x="8979" y="14235"/>
                </a:lnTo>
                <a:lnTo>
                  <a:pt x="9271" y="14137"/>
                </a:lnTo>
                <a:lnTo>
                  <a:pt x="9563" y="14016"/>
                </a:lnTo>
                <a:lnTo>
                  <a:pt x="9563" y="14259"/>
                </a:lnTo>
                <a:lnTo>
                  <a:pt x="9320" y="14405"/>
                </a:lnTo>
                <a:lnTo>
                  <a:pt x="9198" y="14454"/>
                </a:lnTo>
                <a:lnTo>
                  <a:pt x="9052" y="14551"/>
                </a:lnTo>
                <a:lnTo>
                  <a:pt x="8955" y="14648"/>
                </a:lnTo>
                <a:lnTo>
                  <a:pt x="8906" y="14697"/>
                </a:lnTo>
                <a:lnTo>
                  <a:pt x="8882" y="14770"/>
                </a:lnTo>
                <a:lnTo>
                  <a:pt x="8882" y="14819"/>
                </a:lnTo>
                <a:lnTo>
                  <a:pt x="8931" y="14843"/>
                </a:lnTo>
                <a:lnTo>
                  <a:pt x="9004" y="14867"/>
                </a:lnTo>
                <a:lnTo>
                  <a:pt x="9077" y="14843"/>
                </a:lnTo>
                <a:lnTo>
                  <a:pt x="9223" y="14819"/>
                </a:lnTo>
                <a:lnTo>
                  <a:pt x="9490" y="14673"/>
                </a:lnTo>
                <a:lnTo>
                  <a:pt x="9539" y="14648"/>
                </a:lnTo>
                <a:lnTo>
                  <a:pt x="9563" y="14940"/>
                </a:lnTo>
                <a:lnTo>
                  <a:pt x="9442" y="14965"/>
                </a:lnTo>
                <a:lnTo>
                  <a:pt x="9320" y="15038"/>
                </a:lnTo>
                <a:lnTo>
                  <a:pt x="9174" y="15159"/>
                </a:lnTo>
                <a:lnTo>
                  <a:pt x="9101" y="15232"/>
                </a:lnTo>
                <a:lnTo>
                  <a:pt x="9052" y="15281"/>
                </a:lnTo>
                <a:lnTo>
                  <a:pt x="9028" y="15305"/>
                </a:lnTo>
                <a:lnTo>
                  <a:pt x="9028" y="15354"/>
                </a:lnTo>
                <a:lnTo>
                  <a:pt x="9174" y="15354"/>
                </a:lnTo>
                <a:lnTo>
                  <a:pt x="9271" y="15330"/>
                </a:lnTo>
                <a:lnTo>
                  <a:pt x="9442" y="15257"/>
                </a:lnTo>
                <a:lnTo>
                  <a:pt x="9539" y="15208"/>
                </a:lnTo>
                <a:lnTo>
                  <a:pt x="9612" y="15159"/>
                </a:lnTo>
                <a:lnTo>
                  <a:pt x="9661" y="15208"/>
                </a:lnTo>
                <a:lnTo>
                  <a:pt x="9539" y="15281"/>
                </a:lnTo>
                <a:lnTo>
                  <a:pt x="9393" y="15378"/>
                </a:lnTo>
                <a:lnTo>
                  <a:pt x="9296" y="15500"/>
                </a:lnTo>
                <a:lnTo>
                  <a:pt x="9223" y="15622"/>
                </a:lnTo>
                <a:lnTo>
                  <a:pt x="9223" y="15646"/>
                </a:lnTo>
                <a:lnTo>
                  <a:pt x="9223" y="15695"/>
                </a:lnTo>
                <a:lnTo>
                  <a:pt x="9271" y="15743"/>
                </a:lnTo>
                <a:lnTo>
                  <a:pt x="9344" y="15768"/>
                </a:lnTo>
                <a:lnTo>
                  <a:pt x="9417" y="15768"/>
                </a:lnTo>
                <a:lnTo>
                  <a:pt x="9636" y="15670"/>
                </a:lnTo>
                <a:lnTo>
                  <a:pt x="9855" y="15573"/>
                </a:lnTo>
                <a:lnTo>
                  <a:pt x="10123" y="15500"/>
                </a:lnTo>
                <a:lnTo>
                  <a:pt x="10196" y="15524"/>
                </a:lnTo>
                <a:lnTo>
                  <a:pt x="10074" y="15573"/>
                </a:lnTo>
                <a:lnTo>
                  <a:pt x="9953" y="15670"/>
                </a:lnTo>
                <a:lnTo>
                  <a:pt x="9855" y="15768"/>
                </a:lnTo>
                <a:lnTo>
                  <a:pt x="9807" y="15865"/>
                </a:lnTo>
                <a:lnTo>
                  <a:pt x="9807" y="15938"/>
                </a:lnTo>
                <a:lnTo>
                  <a:pt x="9831" y="15987"/>
                </a:lnTo>
                <a:lnTo>
                  <a:pt x="9880" y="16035"/>
                </a:lnTo>
                <a:lnTo>
                  <a:pt x="9928" y="16035"/>
                </a:lnTo>
                <a:lnTo>
                  <a:pt x="10099" y="16011"/>
                </a:lnTo>
                <a:lnTo>
                  <a:pt x="10245" y="15962"/>
                </a:lnTo>
                <a:lnTo>
                  <a:pt x="10537" y="15841"/>
                </a:lnTo>
                <a:lnTo>
                  <a:pt x="10829" y="15768"/>
                </a:lnTo>
                <a:lnTo>
                  <a:pt x="10950" y="15743"/>
                </a:lnTo>
                <a:lnTo>
                  <a:pt x="11096" y="15670"/>
                </a:lnTo>
                <a:lnTo>
                  <a:pt x="11267" y="15719"/>
                </a:lnTo>
                <a:lnTo>
                  <a:pt x="11169" y="15743"/>
                </a:lnTo>
                <a:lnTo>
                  <a:pt x="11072" y="15768"/>
                </a:lnTo>
                <a:lnTo>
                  <a:pt x="10877" y="15865"/>
                </a:lnTo>
                <a:lnTo>
                  <a:pt x="10610" y="15987"/>
                </a:lnTo>
                <a:lnTo>
                  <a:pt x="10488" y="16060"/>
                </a:lnTo>
                <a:lnTo>
                  <a:pt x="10366" y="16157"/>
                </a:lnTo>
                <a:lnTo>
                  <a:pt x="10342" y="16230"/>
                </a:lnTo>
                <a:lnTo>
                  <a:pt x="10366" y="16303"/>
                </a:lnTo>
                <a:lnTo>
                  <a:pt x="10415" y="16352"/>
                </a:lnTo>
                <a:lnTo>
                  <a:pt x="10634" y="16352"/>
                </a:lnTo>
                <a:lnTo>
                  <a:pt x="10780" y="16303"/>
                </a:lnTo>
                <a:lnTo>
                  <a:pt x="11048" y="16181"/>
                </a:lnTo>
                <a:lnTo>
                  <a:pt x="11315" y="16084"/>
                </a:lnTo>
                <a:lnTo>
                  <a:pt x="11437" y="16011"/>
                </a:lnTo>
                <a:lnTo>
                  <a:pt x="11486" y="15962"/>
                </a:lnTo>
                <a:lnTo>
                  <a:pt x="11510" y="15889"/>
                </a:lnTo>
                <a:lnTo>
                  <a:pt x="11510" y="15841"/>
                </a:lnTo>
                <a:lnTo>
                  <a:pt x="11510" y="15816"/>
                </a:lnTo>
                <a:lnTo>
                  <a:pt x="11826" y="15962"/>
                </a:lnTo>
                <a:lnTo>
                  <a:pt x="11583" y="16035"/>
                </a:lnTo>
                <a:lnTo>
                  <a:pt x="11340" y="16108"/>
                </a:lnTo>
                <a:lnTo>
                  <a:pt x="11121" y="16230"/>
                </a:lnTo>
                <a:lnTo>
                  <a:pt x="11048" y="16303"/>
                </a:lnTo>
                <a:lnTo>
                  <a:pt x="10975" y="16376"/>
                </a:lnTo>
                <a:lnTo>
                  <a:pt x="10950" y="16449"/>
                </a:lnTo>
                <a:lnTo>
                  <a:pt x="10950" y="16522"/>
                </a:lnTo>
                <a:lnTo>
                  <a:pt x="10999" y="16571"/>
                </a:lnTo>
                <a:lnTo>
                  <a:pt x="11072" y="16571"/>
                </a:lnTo>
                <a:lnTo>
                  <a:pt x="11291" y="16473"/>
                </a:lnTo>
                <a:lnTo>
                  <a:pt x="11510" y="16376"/>
                </a:lnTo>
                <a:lnTo>
                  <a:pt x="11802" y="16279"/>
                </a:lnTo>
                <a:lnTo>
                  <a:pt x="12094" y="16206"/>
                </a:lnTo>
                <a:lnTo>
                  <a:pt x="12143" y="16181"/>
                </a:lnTo>
                <a:lnTo>
                  <a:pt x="12313" y="16303"/>
                </a:lnTo>
                <a:lnTo>
                  <a:pt x="12021" y="16352"/>
                </a:lnTo>
                <a:lnTo>
                  <a:pt x="11851" y="16376"/>
                </a:lnTo>
                <a:lnTo>
                  <a:pt x="11705" y="16425"/>
                </a:lnTo>
                <a:lnTo>
                  <a:pt x="11559" y="16498"/>
                </a:lnTo>
                <a:lnTo>
                  <a:pt x="11413" y="16571"/>
                </a:lnTo>
                <a:lnTo>
                  <a:pt x="11364" y="16619"/>
                </a:lnTo>
                <a:lnTo>
                  <a:pt x="11340" y="16668"/>
                </a:lnTo>
                <a:lnTo>
                  <a:pt x="11340" y="16717"/>
                </a:lnTo>
                <a:lnTo>
                  <a:pt x="11340" y="16765"/>
                </a:lnTo>
                <a:lnTo>
                  <a:pt x="11364" y="16814"/>
                </a:lnTo>
                <a:lnTo>
                  <a:pt x="11413" y="16863"/>
                </a:lnTo>
                <a:lnTo>
                  <a:pt x="11534" y="16863"/>
                </a:lnTo>
                <a:lnTo>
                  <a:pt x="11778" y="16790"/>
                </a:lnTo>
                <a:lnTo>
                  <a:pt x="12045" y="16717"/>
                </a:lnTo>
                <a:lnTo>
                  <a:pt x="12337" y="16692"/>
                </a:lnTo>
                <a:lnTo>
                  <a:pt x="12629" y="16644"/>
                </a:lnTo>
                <a:lnTo>
                  <a:pt x="12702" y="16741"/>
                </a:lnTo>
                <a:lnTo>
                  <a:pt x="12532" y="16814"/>
                </a:lnTo>
                <a:lnTo>
                  <a:pt x="12362" y="16887"/>
                </a:lnTo>
                <a:lnTo>
                  <a:pt x="11997" y="16984"/>
                </a:lnTo>
                <a:lnTo>
                  <a:pt x="11242" y="17106"/>
                </a:lnTo>
                <a:lnTo>
                  <a:pt x="10658" y="17203"/>
                </a:lnTo>
                <a:lnTo>
                  <a:pt x="10074" y="17252"/>
                </a:lnTo>
                <a:lnTo>
                  <a:pt x="9466" y="17276"/>
                </a:lnTo>
                <a:lnTo>
                  <a:pt x="7860" y="17276"/>
                </a:lnTo>
                <a:lnTo>
                  <a:pt x="7373" y="17228"/>
                </a:lnTo>
                <a:lnTo>
                  <a:pt x="6862" y="17179"/>
                </a:lnTo>
                <a:lnTo>
                  <a:pt x="5865" y="17057"/>
                </a:lnTo>
                <a:lnTo>
                  <a:pt x="4892" y="16863"/>
                </a:lnTo>
                <a:lnTo>
                  <a:pt x="4989" y="16668"/>
                </a:lnTo>
                <a:lnTo>
                  <a:pt x="5110" y="16522"/>
                </a:lnTo>
                <a:lnTo>
                  <a:pt x="5256" y="16376"/>
                </a:lnTo>
                <a:lnTo>
                  <a:pt x="5427" y="16254"/>
                </a:lnTo>
                <a:lnTo>
                  <a:pt x="5597" y="16157"/>
                </a:lnTo>
                <a:lnTo>
                  <a:pt x="5792" y="16060"/>
                </a:lnTo>
                <a:lnTo>
                  <a:pt x="6181" y="15914"/>
                </a:lnTo>
                <a:lnTo>
                  <a:pt x="6546" y="15768"/>
                </a:lnTo>
                <a:lnTo>
                  <a:pt x="6911" y="15622"/>
                </a:lnTo>
                <a:lnTo>
                  <a:pt x="7276" y="15476"/>
                </a:lnTo>
                <a:lnTo>
                  <a:pt x="7641" y="15354"/>
                </a:lnTo>
                <a:lnTo>
                  <a:pt x="7714" y="15330"/>
                </a:lnTo>
                <a:lnTo>
                  <a:pt x="7763" y="15281"/>
                </a:lnTo>
                <a:lnTo>
                  <a:pt x="7787" y="15257"/>
                </a:lnTo>
                <a:lnTo>
                  <a:pt x="7860" y="15159"/>
                </a:lnTo>
                <a:lnTo>
                  <a:pt x="7909" y="15086"/>
                </a:lnTo>
                <a:lnTo>
                  <a:pt x="7957" y="14892"/>
                </a:lnTo>
                <a:lnTo>
                  <a:pt x="7982" y="14697"/>
                </a:lnTo>
                <a:lnTo>
                  <a:pt x="8006" y="14478"/>
                </a:lnTo>
                <a:lnTo>
                  <a:pt x="8055" y="13894"/>
                </a:lnTo>
                <a:lnTo>
                  <a:pt x="8055" y="13286"/>
                </a:lnTo>
                <a:lnTo>
                  <a:pt x="8055" y="12726"/>
                </a:lnTo>
                <a:lnTo>
                  <a:pt x="8030" y="12434"/>
                </a:lnTo>
                <a:lnTo>
                  <a:pt x="7982" y="12167"/>
                </a:lnTo>
                <a:lnTo>
                  <a:pt x="8371" y="12191"/>
                </a:lnTo>
                <a:lnTo>
                  <a:pt x="8760" y="12191"/>
                </a:lnTo>
                <a:lnTo>
                  <a:pt x="9198" y="12167"/>
                </a:lnTo>
                <a:lnTo>
                  <a:pt x="9636" y="12069"/>
                </a:lnTo>
                <a:close/>
                <a:moveTo>
                  <a:pt x="12945" y="0"/>
                </a:moveTo>
                <a:lnTo>
                  <a:pt x="11705" y="49"/>
                </a:lnTo>
                <a:lnTo>
                  <a:pt x="7519" y="49"/>
                </a:lnTo>
                <a:lnTo>
                  <a:pt x="6132" y="73"/>
                </a:lnTo>
                <a:lnTo>
                  <a:pt x="5427" y="49"/>
                </a:lnTo>
                <a:lnTo>
                  <a:pt x="4697" y="49"/>
                </a:lnTo>
                <a:lnTo>
                  <a:pt x="3967" y="73"/>
                </a:lnTo>
                <a:lnTo>
                  <a:pt x="3626" y="98"/>
                </a:lnTo>
                <a:lnTo>
                  <a:pt x="3261" y="146"/>
                </a:lnTo>
                <a:lnTo>
                  <a:pt x="3213" y="171"/>
                </a:lnTo>
                <a:lnTo>
                  <a:pt x="3140" y="244"/>
                </a:lnTo>
                <a:lnTo>
                  <a:pt x="3115" y="292"/>
                </a:lnTo>
                <a:lnTo>
                  <a:pt x="3091" y="365"/>
                </a:lnTo>
                <a:lnTo>
                  <a:pt x="3164" y="1071"/>
                </a:lnTo>
                <a:lnTo>
                  <a:pt x="2994" y="998"/>
                </a:lnTo>
                <a:lnTo>
                  <a:pt x="2823" y="974"/>
                </a:lnTo>
                <a:lnTo>
                  <a:pt x="2434" y="949"/>
                </a:lnTo>
                <a:lnTo>
                  <a:pt x="2045" y="949"/>
                </a:lnTo>
                <a:lnTo>
                  <a:pt x="1728" y="974"/>
                </a:lnTo>
                <a:lnTo>
                  <a:pt x="1339" y="1022"/>
                </a:lnTo>
                <a:lnTo>
                  <a:pt x="1144" y="1047"/>
                </a:lnTo>
                <a:lnTo>
                  <a:pt x="974" y="1095"/>
                </a:lnTo>
                <a:lnTo>
                  <a:pt x="779" y="1168"/>
                </a:lnTo>
                <a:lnTo>
                  <a:pt x="609" y="1266"/>
                </a:lnTo>
                <a:lnTo>
                  <a:pt x="463" y="1387"/>
                </a:lnTo>
                <a:lnTo>
                  <a:pt x="317" y="1509"/>
                </a:lnTo>
                <a:lnTo>
                  <a:pt x="220" y="1679"/>
                </a:lnTo>
                <a:lnTo>
                  <a:pt x="122" y="1825"/>
                </a:lnTo>
                <a:lnTo>
                  <a:pt x="74" y="2020"/>
                </a:lnTo>
                <a:lnTo>
                  <a:pt x="25" y="2190"/>
                </a:lnTo>
                <a:lnTo>
                  <a:pt x="25" y="2385"/>
                </a:lnTo>
                <a:lnTo>
                  <a:pt x="1" y="2604"/>
                </a:lnTo>
                <a:lnTo>
                  <a:pt x="49" y="2993"/>
                </a:lnTo>
                <a:lnTo>
                  <a:pt x="98" y="3431"/>
                </a:lnTo>
                <a:lnTo>
                  <a:pt x="195" y="3821"/>
                </a:lnTo>
                <a:lnTo>
                  <a:pt x="414" y="4551"/>
                </a:lnTo>
                <a:lnTo>
                  <a:pt x="536" y="4988"/>
                </a:lnTo>
                <a:lnTo>
                  <a:pt x="682" y="5451"/>
                </a:lnTo>
                <a:lnTo>
                  <a:pt x="852" y="5913"/>
                </a:lnTo>
                <a:lnTo>
                  <a:pt x="1047" y="6351"/>
                </a:lnTo>
                <a:lnTo>
                  <a:pt x="1242" y="6789"/>
                </a:lnTo>
                <a:lnTo>
                  <a:pt x="1461" y="7203"/>
                </a:lnTo>
                <a:lnTo>
                  <a:pt x="1704" y="7616"/>
                </a:lnTo>
                <a:lnTo>
                  <a:pt x="1972" y="8006"/>
                </a:lnTo>
                <a:lnTo>
                  <a:pt x="2264" y="8371"/>
                </a:lnTo>
                <a:lnTo>
                  <a:pt x="2580" y="8687"/>
                </a:lnTo>
                <a:lnTo>
                  <a:pt x="2896" y="9003"/>
                </a:lnTo>
                <a:lnTo>
                  <a:pt x="3286" y="9271"/>
                </a:lnTo>
                <a:lnTo>
                  <a:pt x="3675" y="9514"/>
                </a:lnTo>
                <a:lnTo>
                  <a:pt x="4089" y="9709"/>
                </a:lnTo>
                <a:lnTo>
                  <a:pt x="4551" y="9879"/>
                </a:lnTo>
                <a:lnTo>
                  <a:pt x="5037" y="9977"/>
                </a:lnTo>
                <a:lnTo>
                  <a:pt x="5037" y="10098"/>
                </a:lnTo>
                <a:lnTo>
                  <a:pt x="5062" y="10196"/>
                </a:lnTo>
                <a:lnTo>
                  <a:pt x="5183" y="10415"/>
                </a:lnTo>
                <a:lnTo>
                  <a:pt x="5329" y="10634"/>
                </a:lnTo>
                <a:lnTo>
                  <a:pt x="5500" y="10828"/>
                </a:lnTo>
                <a:lnTo>
                  <a:pt x="5694" y="11023"/>
                </a:lnTo>
                <a:lnTo>
                  <a:pt x="5889" y="11169"/>
                </a:lnTo>
                <a:lnTo>
                  <a:pt x="6254" y="11437"/>
                </a:lnTo>
                <a:lnTo>
                  <a:pt x="6546" y="11631"/>
                </a:lnTo>
                <a:lnTo>
                  <a:pt x="6862" y="11802"/>
                </a:lnTo>
                <a:lnTo>
                  <a:pt x="7179" y="11948"/>
                </a:lnTo>
                <a:lnTo>
                  <a:pt x="7519" y="12045"/>
                </a:lnTo>
                <a:lnTo>
                  <a:pt x="7471" y="12313"/>
                </a:lnTo>
                <a:lnTo>
                  <a:pt x="7471" y="12580"/>
                </a:lnTo>
                <a:lnTo>
                  <a:pt x="7471" y="12872"/>
                </a:lnTo>
                <a:lnTo>
                  <a:pt x="7519" y="13115"/>
                </a:lnTo>
                <a:lnTo>
                  <a:pt x="7519" y="13407"/>
                </a:lnTo>
                <a:lnTo>
                  <a:pt x="7519" y="13724"/>
                </a:lnTo>
                <a:lnTo>
                  <a:pt x="7471" y="14308"/>
                </a:lnTo>
                <a:lnTo>
                  <a:pt x="7422" y="14624"/>
                </a:lnTo>
                <a:lnTo>
                  <a:pt x="7422" y="14770"/>
                </a:lnTo>
                <a:lnTo>
                  <a:pt x="7422" y="14916"/>
                </a:lnTo>
                <a:lnTo>
                  <a:pt x="7203" y="14965"/>
                </a:lnTo>
                <a:lnTo>
                  <a:pt x="6984" y="15013"/>
                </a:lnTo>
                <a:lnTo>
                  <a:pt x="6741" y="15086"/>
                </a:lnTo>
                <a:lnTo>
                  <a:pt x="6522" y="15184"/>
                </a:lnTo>
                <a:lnTo>
                  <a:pt x="6084" y="15378"/>
                </a:lnTo>
                <a:lnTo>
                  <a:pt x="5670" y="15549"/>
                </a:lnTo>
                <a:lnTo>
                  <a:pt x="5451" y="15646"/>
                </a:lnTo>
                <a:lnTo>
                  <a:pt x="5232" y="15743"/>
                </a:lnTo>
                <a:lnTo>
                  <a:pt x="5037" y="15889"/>
                </a:lnTo>
                <a:lnTo>
                  <a:pt x="4867" y="16011"/>
                </a:lnTo>
                <a:lnTo>
                  <a:pt x="4697" y="16181"/>
                </a:lnTo>
                <a:lnTo>
                  <a:pt x="4551" y="16376"/>
                </a:lnTo>
                <a:lnTo>
                  <a:pt x="4429" y="16571"/>
                </a:lnTo>
                <a:lnTo>
                  <a:pt x="4332" y="16814"/>
                </a:lnTo>
                <a:lnTo>
                  <a:pt x="4308" y="16887"/>
                </a:lnTo>
                <a:lnTo>
                  <a:pt x="4308" y="16936"/>
                </a:lnTo>
                <a:lnTo>
                  <a:pt x="4332" y="16984"/>
                </a:lnTo>
                <a:lnTo>
                  <a:pt x="4356" y="17033"/>
                </a:lnTo>
                <a:lnTo>
                  <a:pt x="4454" y="17106"/>
                </a:lnTo>
                <a:lnTo>
                  <a:pt x="4575" y="17130"/>
                </a:lnTo>
                <a:lnTo>
                  <a:pt x="4746" y="17252"/>
                </a:lnTo>
                <a:lnTo>
                  <a:pt x="4940" y="17374"/>
                </a:lnTo>
                <a:lnTo>
                  <a:pt x="5159" y="17447"/>
                </a:lnTo>
                <a:lnTo>
                  <a:pt x="5402" y="17495"/>
                </a:lnTo>
                <a:lnTo>
                  <a:pt x="5865" y="17568"/>
                </a:lnTo>
                <a:lnTo>
                  <a:pt x="6303" y="17617"/>
                </a:lnTo>
                <a:lnTo>
                  <a:pt x="6984" y="17714"/>
                </a:lnTo>
                <a:lnTo>
                  <a:pt x="7665" y="17763"/>
                </a:lnTo>
                <a:lnTo>
                  <a:pt x="8371" y="17787"/>
                </a:lnTo>
                <a:lnTo>
                  <a:pt x="9052" y="17812"/>
                </a:lnTo>
                <a:lnTo>
                  <a:pt x="9685" y="17787"/>
                </a:lnTo>
                <a:lnTo>
                  <a:pt x="10318" y="17739"/>
                </a:lnTo>
                <a:lnTo>
                  <a:pt x="10950" y="17690"/>
                </a:lnTo>
                <a:lnTo>
                  <a:pt x="11559" y="17593"/>
                </a:lnTo>
                <a:lnTo>
                  <a:pt x="11948" y="17520"/>
                </a:lnTo>
                <a:lnTo>
                  <a:pt x="12410" y="17447"/>
                </a:lnTo>
                <a:lnTo>
                  <a:pt x="12654" y="17398"/>
                </a:lnTo>
                <a:lnTo>
                  <a:pt x="12848" y="17301"/>
                </a:lnTo>
                <a:lnTo>
                  <a:pt x="13018" y="17203"/>
                </a:lnTo>
                <a:lnTo>
                  <a:pt x="13091" y="17130"/>
                </a:lnTo>
                <a:lnTo>
                  <a:pt x="13164" y="17057"/>
                </a:lnTo>
                <a:lnTo>
                  <a:pt x="13237" y="16984"/>
                </a:lnTo>
                <a:lnTo>
                  <a:pt x="13286" y="16911"/>
                </a:lnTo>
                <a:lnTo>
                  <a:pt x="13310" y="16814"/>
                </a:lnTo>
                <a:lnTo>
                  <a:pt x="13286" y="16692"/>
                </a:lnTo>
                <a:lnTo>
                  <a:pt x="13140" y="16400"/>
                </a:lnTo>
                <a:lnTo>
                  <a:pt x="12921" y="16157"/>
                </a:lnTo>
                <a:lnTo>
                  <a:pt x="12702" y="15914"/>
                </a:lnTo>
                <a:lnTo>
                  <a:pt x="12435" y="15719"/>
                </a:lnTo>
                <a:lnTo>
                  <a:pt x="12167" y="15549"/>
                </a:lnTo>
                <a:lnTo>
                  <a:pt x="11851" y="15403"/>
                </a:lnTo>
                <a:lnTo>
                  <a:pt x="11559" y="15281"/>
                </a:lnTo>
                <a:lnTo>
                  <a:pt x="11242" y="15184"/>
                </a:lnTo>
                <a:lnTo>
                  <a:pt x="10780" y="15062"/>
                </a:lnTo>
                <a:lnTo>
                  <a:pt x="10439" y="15013"/>
                </a:lnTo>
                <a:lnTo>
                  <a:pt x="10123" y="14965"/>
                </a:lnTo>
                <a:lnTo>
                  <a:pt x="10147" y="14746"/>
                </a:lnTo>
                <a:lnTo>
                  <a:pt x="10123" y="14502"/>
                </a:lnTo>
                <a:lnTo>
                  <a:pt x="10123" y="14259"/>
                </a:lnTo>
                <a:lnTo>
                  <a:pt x="10099" y="14089"/>
                </a:lnTo>
                <a:lnTo>
                  <a:pt x="10123" y="13529"/>
                </a:lnTo>
                <a:lnTo>
                  <a:pt x="10099" y="12945"/>
                </a:lnTo>
                <a:lnTo>
                  <a:pt x="10099" y="12434"/>
                </a:lnTo>
                <a:lnTo>
                  <a:pt x="10074" y="12191"/>
                </a:lnTo>
                <a:lnTo>
                  <a:pt x="10050" y="12069"/>
                </a:lnTo>
                <a:lnTo>
                  <a:pt x="10001" y="11948"/>
                </a:lnTo>
                <a:lnTo>
                  <a:pt x="10391" y="11777"/>
                </a:lnTo>
                <a:lnTo>
                  <a:pt x="10756" y="11583"/>
                </a:lnTo>
                <a:lnTo>
                  <a:pt x="11096" y="11364"/>
                </a:lnTo>
                <a:lnTo>
                  <a:pt x="11413" y="11096"/>
                </a:lnTo>
                <a:lnTo>
                  <a:pt x="11851" y="10707"/>
                </a:lnTo>
                <a:lnTo>
                  <a:pt x="12118" y="10463"/>
                </a:lnTo>
                <a:lnTo>
                  <a:pt x="12240" y="10317"/>
                </a:lnTo>
                <a:lnTo>
                  <a:pt x="12337" y="10196"/>
                </a:lnTo>
                <a:lnTo>
                  <a:pt x="12508" y="10001"/>
                </a:lnTo>
                <a:lnTo>
                  <a:pt x="12897" y="9879"/>
                </a:lnTo>
                <a:lnTo>
                  <a:pt x="13286" y="9782"/>
                </a:lnTo>
                <a:lnTo>
                  <a:pt x="13675" y="9660"/>
                </a:lnTo>
                <a:lnTo>
                  <a:pt x="13870" y="9587"/>
                </a:lnTo>
                <a:lnTo>
                  <a:pt x="14040" y="9490"/>
                </a:lnTo>
                <a:lnTo>
                  <a:pt x="14478" y="9222"/>
                </a:lnTo>
                <a:lnTo>
                  <a:pt x="14916" y="8906"/>
                </a:lnTo>
                <a:lnTo>
                  <a:pt x="15306" y="8565"/>
                </a:lnTo>
                <a:lnTo>
                  <a:pt x="15646" y="8176"/>
                </a:lnTo>
                <a:lnTo>
                  <a:pt x="15963" y="7787"/>
                </a:lnTo>
                <a:lnTo>
                  <a:pt x="16255" y="7397"/>
                </a:lnTo>
                <a:lnTo>
                  <a:pt x="16522" y="6959"/>
                </a:lnTo>
                <a:lnTo>
                  <a:pt x="16766" y="6521"/>
                </a:lnTo>
                <a:lnTo>
                  <a:pt x="16960" y="6083"/>
                </a:lnTo>
                <a:lnTo>
                  <a:pt x="17155" y="5621"/>
                </a:lnTo>
                <a:lnTo>
                  <a:pt x="17301" y="5134"/>
                </a:lnTo>
                <a:lnTo>
                  <a:pt x="17398" y="4648"/>
                </a:lnTo>
                <a:lnTo>
                  <a:pt x="17544" y="3869"/>
                </a:lnTo>
                <a:lnTo>
                  <a:pt x="17593" y="3431"/>
                </a:lnTo>
                <a:lnTo>
                  <a:pt x="17617" y="2993"/>
                </a:lnTo>
                <a:lnTo>
                  <a:pt x="17593" y="2555"/>
                </a:lnTo>
                <a:lnTo>
                  <a:pt x="17569" y="2361"/>
                </a:lnTo>
                <a:lnTo>
                  <a:pt x="17520" y="2142"/>
                </a:lnTo>
                <a:lnTo>
                  <a:pt x="17447" y="1947"/>
                </a:lnTo>
                <a:lnTo>
                  <a:pt x="17374" y="1777"/>
                </a:lnTo>
                <a:lnTo>
                  <a:pt x="17277" y="1606"/>
                </a:lnTo>
                <a:lnTo>
                  <a:pt x="17131" y="1460"/>
                </a:lnTo>
                <a:lnTo>
                  <a:pt x="17009" y="1339"/>
                </a:lnTo>
                <a:lnTo>
                  <a:pt x="16863" y="1241"/>
                </a:lnTo>
                <a:lnTo>
                  <a:pt x="16693" y="1168"/>
                </a:lnTo>
                <a:lnTo>
                  <a:pt x="16547" y="1120"/>
                </a:lnTo>
                <a:lnTo>
                  <a:pt x="16376" y="1095"/>
                </a:lnTo>
                <a:lnTo>
                  <a:pt x="16206" y="1095"/>
                </a:lnTo>
                <a:lnTo>
                  <a:pt x="15841" y="1120"/>
                </a:lnTo>
                <a:lnTo>
                  <a:pt x="15476" y="1168"/>
                </a:lnTo>
                <a:lnTo>
                  <a:pt x="15087" y="1241"/>
                </a:lnTo>
                <a:lnTo>
                  <a:pt x="14868" y="1266"/>
                </a:lnTo>
                <a:lnTo>
                  <a:pt x="14478" y="1266"/>
                </a:lnTo>
                <a:lnTo>
                  <a:pt x="14308" y="1217"/>
                </a:lnTo>
                <a:lnTo>
                  <a:pt x="14332" y="755"/>
                </a:lnTo>
                <a:lnTo>
                  <a:pt x="14357" y="292"/>
                </a:lnTo>
                <a:lnTo>
                  <a:pt x="14357" y="219"/>
                </a:lnTo>
                <a:lnTo>
                  <a:pt x="14332" y="146"/>
                </a:lnTo>
                <a:lnTo>
                  <a:pt x="14259" y="98"/>
                </a:lnTo>
                <a:lnTo>
                  <a:pt x="14186" y="73"/>
                </a:lnTo>
                <a:lnTo>
                  <a:pt x="13894" y="25"/>
                </a:lnTo>
                <a:lnTo>
                  <a:pt x="13578" y="0"/>
                </a:lnTo>
                <a:close/>
              </a:path>
            </a:pathLst>
          </a:custGeom>
          <a:solidFill>
            <a:srgbClr val="0B53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Text Placeholder 9">
            <a:extLst>
              <a:ext uri="{FF2B5EF4-FFF2-40B4-BE49-F238E27FC236}">
                <a16:creationId xmlns:a16="http://schemas.microsoft.com/office/drawing/2014/main" id="{F980FACF-7B74-044D-B933-7885DEB29237}"/>
              </a:ext>
            </a:extLst>
          </p:cNvPr>
          <p:cNvSpPr>
            <a:spLocks noGrp="1"/>
          </p:cNvSpPr>
          <p:nvPr>
            <p:ph type="body" idx="1"/>
          </p:nvPr>
        </p:nvSpPr>
        <p:spPr>
          <a:xfrm>
            <a:off x="5571401" y="3289790"/>
            <a:ext cx="2990354" cy="819900"/>
          </a:xfrm>
        </p:spPr>
        <p:txBody>
          <a:bodyPr/>
          <a:lstStyle/>
          <a:p>
            <a:pPr marL="38100" indent="0">
              <a:buNone/>
            </a:pPr>
            <a:r>
              <a:rPr lang="en-US" sz="2000" dirty="0"/>
              <a:t>Start  each R session with a fresh environment!</a:t>
            </a:r>
          </a:p>
        </p:txBody>
      </p:sp>
      <p:pic>
        <p:nvPicPr>
          <p:cNvPr id="12" name="Picture 11">
            <a:extLst>
              <a:ext uri="{FF2B5EF4-FFF2-40B4-BE49-F238E27FC236}">
                <a16:creationId xmlns:a16="http://schemas.microsoft.com/office/drawing/2014/main" id="{EA382AC2-3184-F44D-B883-15391EFD618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32015" y="480553"/>
            <a:ext cx="3617370" cy="4130142"/>
          </a:xfrm>
          <a:prstGeom prst="rect">
            <a:avLst/>
          </a:prstGeom>
        </p:spPr>
      </p:pic>
    </p:spTree>
    <p:extLst>
      <p:ext uri="{BB962C8B-B14F-4D97-AF65-F5344CB8AC3E}">
        <p14:creationId xmlns:p14="http://schemas.microsoft.com/office/powerpoint/2010/main" val="26791581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22"/>
          <p:cNvSpPr txBox="1">
            <a:spLocks noGrp="1"/>
          </p:cNvSpPr>
          <p:nvPr>
            <p:ph type="ctrTitle" idx="4294967295"/>
          </p:nvPr>
        </p:nvSpPr>
        <p:spPr>
          <a:xfrm>
            <a:off x="725366" y="1086962"/>
            <a:ext cx="4280807" cy="2496516"/>
          </a:xfrm>
          <a:prstGeom prst="rect">
            <a:avLst/>
          </a:prstGeom>
        </p:spPr>
        <p:txBody>
          <a:bodyPr spcFirstLastPara="1" wrap="square" lIns="91425" tIns="91425" rIns="91425" bIns="91425" anchor="t" anchorCtr="0">
            <a:noAutofit/>
          </a:bodyPr>
          <a:lstStyle/>
          <a:p>
            <a:pPr lvl="0" algn="l" rtl="0">
              <a:spcBef>
                <a:spcPts val="0"/>
              </a:spcBef>
              <a:spcAft>
                <a:spcPts val="0"/>
              </a:spcAft>
            </a:pPr>
            <a:r>
              <a:rPr lang="en-US" sz="2400" b="0" dirty="0">
                <a:latin typeface="Arial" panose="020B0604020202020204" pitchFamily="34" charset="0"/>
              </a:rPr>
              <a:t>Within RStudio</a:t>
            </a:r>
            <a:br>
              <a:rPr lang="en-US" sz="2400" b="0" dirty="0">
                <a:latin typeface="Arial" panose="020B0604020202020204" pitchFamily="34" charset="0"/>
              </a:rPr>
            </a:br>
            <a:endParaRPr sz="2400" b="0" dirty="0">
              <a:latin typeface="Arial" panose="020B0604020202020204" pitchFamily="34" charset="0"/>
            </a:endParaRPr>
          </a:p>
        </p:txBody>
      </p:sp>
      <p:sp>
        <p:nvSpPr>
          <p:cNvPr id="102" name="Google Shape;102;p22"/>
          <p:cNvSpPr txBox="1">
            <a:spLocks noGrp="1"/>
          </p:cNvSpPr>
          <p:nvPr>
            <p:ph type="subTitle" idx="4294967295"/>
          </p:nvPr>
        </p:nvSpPr>
        <p:spPr>
          <a:xfrm>
            <a:off x="5501459" y="1560022"/>
            <a:ext cx="2780391" cy="2023456"/>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800" dirty="0"/>
              <a:t>Set up file system</a:t>
            </a:r>
            <a:endParaRPr sz="4800" dirty="0"/>
          </a:p>
        </p:txBody>
      </p:sp>
      <p:sp>
        <p:nvSpPr>
          <p:cNvPr id="107" name="Google Shape;107;p22"/>
          <p:cNvSpPr txBox="1">
            <a:spLocks noGrp="1"/>
          </p:cNvSpPr>
          <p:nvPr>
            <p:ph type="sldNum" idx="12"/>
          </p:nvPr>
        </p:nvSpPr>
        <p:spPr>
          <a:xfrm>
            <a:off x="8716025" y="4676375"/>
            <a:ext cx="428100" cy="467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16</a:t>
            </a:fld>
            <a:endParaRPr dirty="0"/>
          </a:p>
        </p:txBody>
      </p:sp>
      <p:pic>
        <p:nvPicPr>
          <p:cNvPr id="5" name="Picture 4">
            <a:extLst>
              <a:ext uri="{FF2B5EF4-FFF2-40B4-BE49-F238E27FC236}">
                <a16:creationId xmlns:a16="http://schemas.microsoft.com/office/drawing/2014/main" id="{67971B0F-AAA1-1943-B6E2-B780741A516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19534" y="673155"/>
            <a:ext cx="4286639" cy="3324130"/>
          </a:xfrm>
          <a:prstGeom prst="rect">
            <a:avLst/>
          </a:prstGeom>
        </p:spPr>
      </p:pic>
      <p:sp>
        <p:nvSpPr>
          <p:cNvPr id="4" name="Down Arrow 3">
            <a:extLst>
              <a:ext uri="{FF2B5EF4-FFF2-40B4-BE49-F238E27FC236}">
                <a16:creationId xmlns:a16="http://schemas.microsoft.com/office/drawing/2014/main" id="{CD1FBF1C-AB4E-6F47-8533-3CAE6C58AA63}"/>
              </a:ext>
            </a:extLst>
          </p:cNvPr>
          <p:cNvSpPr/>
          <p:nvPr/>
        </p:nvSpPr>
        <p:spPr>
          <a:xfrm rot="9163608">
            <a:off x="1621191" y="1164217"/>
            <a:ext cx="319747" cy="524107"/>
          </a:xfrm>
          <a:prstGeom prst="downArrow">
            <a:avLst/>
          </a:prstGeom>
          <a:solidFill>
            <a:srgbClr val="FFF684"/>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684"/>
              </a:solidFill>
            </a:endParaRPr>
          </a:p>
        </p:txBody>
      </p:sp>
      <p:sp>
        <p:nvSpPr>
          <p:cNvPr id="12" name="Down Arrow 11">
            <a:extLst>
              <a:ext uri="{FF2B5EF4-FFF2-40B4-BE49-F238E27FC236}">
                <a16:creationId xmlns:a16="http://schemas.microsoft.com/office/drawing/2014/main" id="{300AB48F-7DB7-4E45-AC31-FC8D9DA38842}"/>
              </a:ext>
            </a:extLst>
          </p:cNvPr>
          <p:cNvSpPr/>
          <p:nvPr/>
        </p:nvSpPr>
        <p:spPr>
          <a:xfrm rot="7442487">
            <a:off x="1927833" y="2869824"/>
            <a:ext cx="319747" cy="524107"/>
          </a:xfrm>
          <a:prstGeom prst="downArrow">
            <a:avLst/>
          </a:prstGeom>
          <a:solidFill>
            <a:srgbClr val="FFF684"/>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684"/>
              </a:solidFill>
            </a:endParaRPr>
          </a:p>
        </p:txBody>
      </p:sp>
      <p:sp>
        <p:nvSpPr>
          <p:cNvPr id="6" name="TextBox 5">
            <a:extLst>
              <a:ext uri="{FF2B5EF4-FFF2-40B4-BE49-F238E27FC236}">
                <a16:creationId xmlns:a16="http://schemas.microsoft.com/office/drawing/2014/main" id="{7A773490-D739-9B44-B27C-C390F5B67D9D}"/>
              </a:ext>
            </a:extLst>
          </p:cNvPr>
          <p:cNvSpPr txBox="1"/>
          <p:nvPr/>
        </p:nvSpPr>
        <p:spPr>
          <a:xfrm>
            <a:off x="2263719" y="3235654"/>
            <a:ext cx="2713227" cy="584775"/>
          </a:xfrm>
          <a:prstGeom prst="rect">
            <a:avLst/>
          </a:prstGeom>
          <a:noFill/>
        </p:spPr>
        <p:txBody>
          <a:bodyPr wrap="square" rtlCol="0">
            <a:spAutoFit/>
          </a:bodyPr>
          <a:lstStyle/>
          <a:p>
            <a:r>
              <a:rPr lang="en-US" sz="1600" dirty="0">
                <a:solidFill>
                  <a:schemeClr val="bg1"/>
                </a:solidFill>
                <a:latin typeface="Avenir Book" panose="02000503020000020003" pitchFamily="2" charset="0"/>
              </a:rPr>
              <a:t>Now all files for this project are together and organized</a:t>
            </a:r>
          </a:p>
        </p:txBody>
      </p:sp>
    </p:spTree>
    <p:extLst>
      <p:ext uri="{BB962C8B-B14F-4D97-AF65-F5344CB8AC3E}">
        <p14:creationId xmlns:p14="http://schemas.microsoft.com/office/powerpoint/2010/main" val="38448918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Google Shape;80;p19"/>
          <p:cNvSpPr txBox="1">
            <a:spLocks noGrp="1"/>
          </p:cNvSpPr>
          <p:nvPr>
            <p:ph type="ctrTitle"/>
          </p:nvPr>
        </p:nvSpPr>
        <p:spPr>
          <a:xfrm>
            <a:off x="2703525" y="1735750"/>
            <a:ext cx="3486300"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2.</a:t>
            </a:r>
            <a:endParaRPr dirty="0"/>
          </a:p>
          <a:p>
            <a:pPr marL="0" lvl="0" indent="0" algn="ctr" rtl="0">
              <a:spcBef>
                <a:spcPts val="0"/>
              </a:spcBef>
              <a:spcAft>
                <a:spcPts val="0"/>
              </a:spcAft>
              <a:buNone/>
            </a:pPr>
            <a:r>
              <a:rPr lang="en" dirty="0"/>
              <a:t>Analyze/Summarize</a:t>
            </a:r>
            <a:endParaRPr dirty="0"/>
          </a:p>
        </p:txBody>
      </p:sp>
      <p:sp>
        <p:nvSpPr>
          <p:cNvPr id="81" name="Google Shape;81;p19"/>
          <p:cNvSpPr txBox="1">
            <a:spLocks noGrp="1"/>
          </p:cNvSpPr>
          <p:nvPr>
            <p:ph type="subTitle" idx="1"/>
          </p:nvPr>
        </p:nvSpPr>
        <p:spPr>
          <a:xfrm>
            <a:off x="2703525" y="2763852"/>
            <a:ext cx="3486300" cy="78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latin typeface="Avenir Medium" panose="02000503020000020003" pitchFamily="2" charset="0"/>
              </a:rPr>
              <a:t>Next, we’ll </a:t>
            </a:r>
            <a:r>
              <a:rPr lang="en-US" dirty="0">
                <a:latin typeface="Avenir Medium" panose="02000503020000020003" pitchFamily="2" charset="0"/>
              </a:rPr>
              <a:t>use R Notebook to analyze/summarize data</a:t>
            </a:r>
            <a:endParaRPr dirty="0">
              <a:latin typeface="Avenir Medium" panose="02000503020000020003" pitchFamily="2" charset="0"/>
            </a:endParaRPr>
          </a:p>
        </p:txBody>
      </p:sp>
    </p:spTree>
    <p:extLst>
      <p:ext uri="{BB962C8B-B14F-4D97-AF65-F5344CB8AC3E}">
        <p14:creationId xmlns:p14="http://schemas.microsoft.com/office/powerpoint/2010/main" val="37661614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22"/>
          <p:cNvSpPr txBox="1">
            <a:spLocks noGrp="1"/>
          </p:cNvSpPr>
          <p:nvPr>
            <p:ph type="ctrTitle" idx="4294967295"/>
          </p:nvPr>
        </p:nvSpPr>
        <p:spPr>
          <a:xfrm>
            <a:off x="815884" y="2192578"/>
            <a:ext cx="4280807" cy="2023456"/>
          </a:xfrm>
          <a:prstGeom prst="rect">
            <a:avLst/>
          </a:prstGeom>
        </p:spPr>
        <p:txBody>
          <a:bodyPr spcFirstLastPara="1" wrap="square" lIns="91425" tIns="91425" rIns="91425" bIns="91425" anchor="t" anchorCtr="0">
            <a:noAutofit/>
          </a:bodyPr>
          <a:lstStyle/>
          <a:p>
            <a:pPr lvl="0"/>
            <a:r>
              <a:rPr lang="en-US" sz="2200" b="0" dirty="0">
                <a:latin typeface="Avenir Book" panose="02000503020000020003" pitchFamily="2" charset="0"/>
              </a:rPr>
              <a:t>1. Use New File &gt;&gt; R Notebook button on toolbar</a:t>
            </a:r>
            <a:br>
              <a:rPr lang="en-US" sz="2200" b="0" dirty="0">
                <a:latin typeface="Avenir Book" panose="02000503020000020003" pitchFamily="2" charset="0"/>
              </a:rPr>
            </a:br>
            <a:br>
              <a:rPr lang="en-US" sz="2200" b="0" dirty="0">
                <a:latin typeface="Avenir Book" panose="02000503020000020003" pitchFamily="2" charset="0"/>
              </a:rPr>
            </a:br>
            <a:r>
              <a:rPr lang="en-US" sz="2200" b="0" dirty="0">
                <a:latin typeface="Avenir Book" panose="02000503020000020003" pitchFamily="2" charset="0"/>
              </a:rPr>
              <a:t>2. Use New File &gt;&gt; R Notebook command from File tab</a:t>
            </a:r>
            <a:endParaRPr sz="2200" b="0" dirty="0">
              <a:latin typeface="Avenir Book" panose="02000503020000020003" pitchFamily="2" charset="0"/>
            </a:endParaRPr>
          </a:p>
        </p:txBody>
      </p:sp>
      <p:sp>
        <p:nvSpPr>
          <p:cNvPr id="102" name="Google Shape;102;p22"/>
          <p:cNvSpPr txBox="1">
            <a:spLocks noGrp="1"/>
          </p:cNvSpPr>
          <p:nvPr>
            <p:ph type="subTitle" idx="4294967295"/>
          </p:nvPr>
        </p:nvSpPr>
        <p:spPr>
          <a:xfrm>
            <a:off x="5501460" y="1455518"/>
            <a:ext cx="2636700" cy="2023456"/>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600" dirty="0"/>
              <a:t>Create new R Notebook</a:t>
            </a:r>
            <a:endParaRPr sz="4600" dirty="0"/>
          </a:p>
        </p:txBody>
      </p:sp>
      <p:sp>
        <p:nvSpPr>
          <p:cNvPr id="107" name="Google Shape;107;p22"/>
          <p:cNvSpPr txBox="1">
            <a:spLocks noGrp="1"/>
          </p:cNvSpPr>
          <p:nvPr>
            <p:ph type="sldNum" idx="12"/>
          </p:nvPr>
        </p:nvSpPr>
        <p:spPr>
          <a:xfrm>
            <a:off x="8716025" y="4676375"/>
            <a:ext cx="428100" cy="467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18</a:t>
            </a:fld>
            <a:endParaRPr dirty="0"/>
          </a:p>
        </p:txBody>
      </p:sp>
      <p:pic>
        <p:nvPicPr>
          <p:cNvPr id="5" name="Picture 4">
            <a:extLst>
              <a:ext uri="{FF2B5EF4-FFF2-40B4-BE49-F238E27FC236}">
                <a16:creationId xmlns:a16="http://schemas.microsoft.com/office/drawing/2014/main" id="{F4327E0A-AF19-704B-9A1D-FFCE5CECCD5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05840" y="788024"/>
            <a:ext cx="3900896" cy="1226523"/>
          </a:xfrm>
          <a:prstGeom prst="rect">
            <a:avLst/>
          </a:prstGeom>
        </p:spPr>
      </p:pic>
      <p:sp>
        <p:nvSpPr>
          <p:cNvPr id="12" name="Down Arrow 11">
            <a:extLst>
              <a:ext uri="{FF2B5EF4-FFF2-40B4-BE49-F238E27FC236}">
                <a16:creationId xmlns:a16="http://schemas.microsoft.com/office/drawing/2014/main" id="{300AB48F-7DB7-4E45-AC31-FC8D9DA38842}"/>
              </a:ext>
            </a:extLst>
          </p:cNvPr>
          <p:cNvSpPr/>
          <p:nvPr/>
        </p:nvSpPr>
        <p:spPr>
          <a:xfrm rot="14517447">
            <a:off x="715338" y="1208132"/>
            <a:ext cx="319747" cy="524107"/>
          </a:xfrm>
          <a:prstGeom prst="downArrow">
            <a:avLst/>
          </a:prstGeom>
          <a:solidFill>
            <a:srgbClr val="FFF684"/>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684"/>
              </a:solidFill>
            </a:endParaRPr>
          </a:p>
        </p:txBody>
      </p:sp>
      <p:sp>
        <p:nvSpPr>
          <p:cNvPr id="4" name="Down Arrow 3">
            <a:extLst>
              <a:ext uri="{FF2B5EF4-FFF2-40B4-BE49-F238E27FC236}">
                <a16:creationId xmlns:a16="http://schemas.microsoft.com/office/drawing/2014/main" id="{CD1FBF1C-AB4E-6F47-8533-3CAE6C58AA63}"/>
              </a:ext>
            </a:extLst>
          </p:cNvPr>
          <p:cNvSpPr/>
          <p:nvPr/>
        </p:nvSpPr>
        <p:spPr>
          <a:xfrm rot="9163608">
            <a:off x="2282665" y="943828"/>
            <a:ext cx="319747" cy="524107"/>
          </a:xfrm>
          <a:prstGeom prst="downArrow">
            <a:avLst/>
          </a:prstGeom>
          <a:solidFill>
            <a:srgbClr val="FFF684"/>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684"/>
              </a:solidFill>
            </a:endParaRPr>
          </a:p>
        </p:txBody>
      </p:sp>
    </p:spTree>
    <p:extLst>
      <p:ext uri="{BB962C8B-B14F-4D97-AF65-F5344CB8AC3E}">
        <p14:creationId xmlns:p14="http://schemas.microsoft.com/office/powerpoint/2010/main" val="18019402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38B3615-11AD-174E-A161-C32D647CCB36}"/>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19</a:t>
            </a:fld>
            <a:endParaRPr lang="en" dirty="0"/>
          </a:p>
        </p:txBody>
      </p:sp>
      <p:pic>
        <p:nvPicPr>
          <p:cNvPr id="4" name="Picture 3">
            <a:extLst>
              <a:ext uri="{FF2B5EF4-FFF2-40B4-BE49-F238E27FC236}">
                <a16:creationId xmlns:a16="http://schemas.microsoft.com/office/drawing/2014/main" id="{73130ED7-CD88-7E4B-87C4-30A6CE9155B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00448" y="0"/>
            <a:ext cx="6921705" cy="5143500"/>
          </a:xfrm>
          <a:prstGeom prst="rect">
            <a:avLst/>
          </a:prstGeom>
        </p:spPr>
      </p:pic>
      <p:sp>
        <p:nvSpPr>
          <p:cNvPr id="6" name="Rectangular Callout 5">
            <a:extLst>
              <a:ext uri="{FF2B5EF4-FFF2-40B4-BE49-F238E27FC236}">
                <a16:creationId xmlns:a16="http://schemas.microsoft.com/office/drawing/2014/main" id="{2CD647E1-47CA-494D-9A0F-68CBF33076EB}"/>
              </a:ext>
            </a:extLst>
          </p:cNvPr>
          <p:cNvSpPr/>
          <p:nvPr/>
        </p:nvSpPr>
        <p:spPr>
          <a:xfrm>
            <a:off x="3095898" y="679268"/>
            <a:ext cx="888274" cy="365760"/>
          </a:xfrm>
          <a:prstGeom prst="wedgeRectCallout">
            <a:avLst>
              <a:gd name="adj1" fmla="val -92383"/>
              <a:gd name="adj2" fmla="val -1198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YAML</a:t>
            </a:r>
          </a:p>
        </p:txBody>
      </p:sp>
      <p:sp>
        <p:nvSpPr>
          <p:cNvPr id="7" name="Rectangular Callout 6">
            <a:extLst>
              <a:ext uri="{FF2B5EF4-FFF2-40B4-BE49-F238E27FC236}">
                <a16:creationId xmlns:a16="http://schemas.microsoft.com/office/drawing/2014/main" id="{6701438F-B8B3-2845-A448-B312B022598D}"/>
              </a:ext>
            </a:extLst>
          </p:cNvPr>
          <p:cNvSpPr/>
          <p:nvPr/>
        </p:nvSpPr>
        <p:spPr>
          <a:xfrm>
            <a:off x="6597722" y="548638"/>
            <a:ext cx="2234551" cy="862149"/>
          </a:xfrm>
          <a:prstGeom prst="wedgeRectCallout">
            <a:avLst>
              <a:gd name="adj1" fmla="val -52038"/>
              <a:gd name="adj2" fmla="val 9223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Text with formatting and hyperlinks</a:t>
            </a:r>
          </a:p>
        </p:txBody>
      </p:sp>
      <p:sp>
        <p:nvSpPr>
          <p:cNvPr id="8" name="Rectangular Callout 7">
            <a:extLst>
              <a:ext uri="{FF2B5EF4-FFF2-40B4-BE49-F238E27FC236}">
                <a16:creationId xmlns:a16="http://schemas.microsoft.com/office/drawing/2014/main" id="{79CF3DBA-1B70-C44E-8F50-B4EE93599A2B}"/>
              </a:ext>
            </a:extLst>
          </p:cNvPr>
          <p:cNvSpPr/>
          <p:nvPr/>
        </p:nvSpPr>
        <p:spPr>
          <a:xfrm>
            <a:off x="7119517" y="2412545"/>
            <a:ext cx="1815393" cy="576399"/>
          </a:xfrm>
          <a:prstGeom prst="wedgeRectCallout">
            <a:avLst>
              <a:gd name="adj1" fmla="val -68271"/>
              <a:gd name="adj2" fmla="val 4582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R code chunk</a:t>
            </a:r>
          </a:p>
        </p:txBody>
      </p:sp>
    </p:spTree>
    <p:extLst>
      <p:ext uri="{BB962C8B-B14F-4D97-AF65-F5344CB8AC3E}">
        <p14:creationId xmlns:p14="http://schemas.microsoft.com/office/powerpoint/2010/main" val="29558824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E3674F-8CC3-AC49-88AA-5C806D3019E8}"/>
              </a:ext>
            </a:extLst>
          </p:cNvPr>
          <p:cNvSpPr>
            <a:spLocks noGrp="1"/>
          </p:cNvSpPr>
          <p:nvPr>
            <p:ph type="title"/>
          </p:nvPr>
        </p:nvSpPr>
        <p:spPr/>
        <p:txBody>
          <a:bodyPr/>
          <a:lstStyle/>
          <a:p>
            <a:r>
              <a:rPr lang="en-US" b="1" dirty="0">
                <a:latin typeface="Avenir Black" panose="02000503020000020003" pitchFamily="2" charset="0"/>
                <a:ea typeface="Helvetica Neue" panose="02000503000000020004" pitchFamily="2" charset="0"/>
                <a:cs typeface="Helvetica Neue" panose="02000503000000020004" pitchFamily="2" charset="0"/>
              </a:rPr>
              <a:t>A familiar scenario?</a:t>
            </a:r>
          </a:p>
        </p:txBody>
      </p:sp>
      <p:sp>
        <p:nvSpPr>
          <p:cNvPr id="3" name="Slide Number Placeholder 2">
            <a:extLst>
              <a:ext uri="{FF2B5EF4-FFF2-40B4-BE49-F238E27FC236}">
                <a16:creationId xmlns:a16="http://schemas.microsoft.com/office/drawing/2014/main" id="{48A5B5A1-427D-DB49-92C1-3D665A56D12F}"/>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a:t>
            </a:fld>
            <a:endParaRPr lang="en" dirty="0"/>
          </a:p>
        </p:txBody>
      </p:sp>
      <p:pic>
        <p:nvPicPr>
          <p:cNvPr id="6" name="Picture 5">
            <a:extLst>
              <a:ext uri="{FF2B5EF4-FFF2-40B4-BE49-F238E27FC236}">
                <a16:creationId xmlns:a16="http://schemas.microsoft.com/office/drawing/2014/main" id="{9DEE4A81-610B-574D-8DAA-D757A63BC67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16824" y="1605436"/>
            <a:ext cx="3400500" cy="1984884"/>
          </a:xfrm>
          <a:prstGeom prst="rect">
            <a:avLst/>
          </a:prstGeom>
        </p:spPr>
      </p:pic>
      <p:pic>
        <p:nvPicPr>
          <p:cNvPr id="10" name="Picture 9">
            <a:extLst>
              <a:ext uri="{FF2B5EF4-FFF2-40B4-BE49-F238E27FC236}">
                <a16:creationId xmlns:a16="http://schemas.microsoft.com/office/drawing/2014/main" id="{D561C393-1E80-2640-B7E9-B077B833E399}"/>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448326" y="1411720"/>
            <a:ext cx="3186800" cy="2676293"/>
          </a:xfrm>
          <a:prstGeom prst="rect">
            <a:avLst/>
          </a:prstGeom>
        </p:spPr>
      </p:pic>
      <p:sp>
        <p:nvSpPr>
          <p:cNvPr id="11" name="Striped Right Arrow 10">
            <a:extLst>
              <a:ext uri="{FF2B5EF4-FFF2-40B4-BE49-F238E27FC236}">
                <a16:creationId xmlns:a16="http://schemas.microsoft.com/office/drawing/2014/main" id="{5E19EC42-BCE6-C046-A1DF-0F1B4BCBD13A}"/>
              </a:ext>
            </a:extLst>
          </p:cNvPr>
          <p:cNvSpPr/>
          <p:nvPr/>
        </p:nvSpPr>
        <p:spPr>
          <a:xfrm>
            <a:off x="4323805" y="2468882"/>
            <a:ext cx="979715" cy="509452"/>
          </a:xfrm>
          <a:prstGeom prst="stripedRightArrow">
            <a:avLst/>
          </a:prstGeom>
          <a:ln>
            <a:solidFill>
              <a:schemeClr val="tx1">
                <a:lumMod val="75000"/>
                <a:lumOff val="2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 name="Google Shape;64;p17">
            <a:extLst>
              <a:ext uri="{FF2B5EF4-FFF2-40B4-BE49-F238E27FC236}">
                <a16:creationId xmlns:a16="http://schemas.microsoft.com/office/drawing/2014/main" id="{1D8FB14D-9B6A-3B4B-8127-70C770186FA3}"/>
              </a:ext>
            </a:extLst>
          </p:cNvPr>
          <p:cNvSpPr txBox="1">
            <a:spLocks noGrp="1"/>
          </p:cNvSpPr>
          <p:nvPr>
            <p:ph type="body" idx="1"/>
          </p:nvPr>
        </p:nvSpPr>
        <p:spPr>
          <a:xfrm>
            <a:off x="4547986" y="1813644"/>
            <a:ext cx="531351" cy="99194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z="4000" b="1" dirty="0"/>
              <a:t>?</a:t>
            </a:r>
            <a:endParaRPr sz="4800" dirty="0"/>
          </a:p>
        </p:txBody>
      </p:sp>
    </p:spTree>
    <p:extLst>
      <p:ext uri="{BB962C8B-B14F-4D97-AF65-F5344CB8AC3E}">
        <p14:creationId xmlns:p14="http://schemas.microsoft.com/office/powerpoint/2010/main" val="11673132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6EED6A1-8B4C-A448-96E3-330C8CFBD4C8}"/>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20</a:t>
            </a:fld>
            <a:endParaRPr lang="en" dirty="0"/>
          </a:p>
        </p:txBody>
      </p:sp>
      <p:sp>
        <p:nvSpPr>
          <p:cNvPr id="8" name="Google Shape;314;p42">
            <a:extLst>
              <a:ext uri="{FF2B5EF4-FFF2-40B4-BE49-F238E27FC236}">
                <a16:creationId xmlns:a16="http://schemas.microsoft.com/office/drawing/2014/main" id="{C47A5600-8A64-694E-9A32-F39461BF6CF5}"/>
              </a:ext>
            </a:extLst>
          </p:cNvPr>
          <p:cNvSpPr>
            <a:spLocks noChangeAspect="1"/>
          </p:cNvSpPr>
          <p:nvPr/>
        </p:nvSpPr>
        <p:spPr>
          <a:xfrm>
            <a:off x="7066578" y="1033810"/>
            <a:ext cx="1311441" cy="1325880"/>
          </a:xfrm>
          <a:custGeom>
            <a:avLst/>
            <a:gdLst/>
            <a:ahLst/>
            <a:cxnLst/>
            <a:rect l="l" t="t" r="r" b="b"/>
            <a:pathLst>
              <a:path w="17618" h="17812" extrusionOk="0">
                <a:moveTo>
                  <a:pt x="8785" y="3553"/>
                </a:moveTo>
                <a:lnTo>
                  <a:pt x="8931" y="3845"/>
                </a:lnTo>
                <a:lnTo>
                  <a:pt x="9052" y="4137"/>
                </a:lnTo>
                <a:lnTo>
                  <a:pt x="9223" y="4453"/>
                </a:lnTo>
                <a:lnTo>
                  <a:pt x="9198" y="4502"/>
                </a:lnTo>
                <a:lnTo>
                  <a:pt x="9198" y="4551"/>
                </a:lnTo>
                <a:lnTo>
                  <a:pt x="9223" y="4599"/>
                </a:lnTo>
                <a:lnTo>
                  <a:pt x="9247" y="4624"/>
                </a:lnTo>
                <a:lnTo>
                  <a:pt x="9393" y="4721"/>
                </a:lnTo>
                <a:lnTo>
                  <a:pt x="9539" y="4794"/>
                </a:lnTo>
                <a:lnTo>
                  <a:pt x="9685" y="4842"/>
                </a:lnTo>
                <a:lnTo>
                  <a:pt x="9855" y="4891"/>
                </a:lnTo>
                <a:lnTo>
                  <a:pt x="10220" y="4940"/>
                </a:lnTo>
                <a:lnTo>
                  <a:pt x="10561" y="4988"/>
                </a:lnTo>
                <a:lnTo>
                  <a:pt x="10366" y="5110"/>
                </a:lnTo>
                <a:lnTo>
                  <a:pt x="10172" y="5256"/>
                </a:lnTo>
                <a:lnTo>
                  <a:pt x="10001" y="5378"/>
                </a:lnTo>
                <a:lnTo>
                  <a:pt x="9831" y="5524"/>
                </a:lnTo>
                <a:lnTo>
                  <a:pt x="9734" y="5548"/>
                </a:lnTo>
                <a:lnTo>
                  <a:pt x="9661" y="5572"/>
                </a:lnTo>
                <a:lnTo>
                  <a:pt x="9612" y="5645"/>
                </a:lnTo>
                <a:lnTo>
                  <a:pt x="9588" y="5743"/>
                </a:lnTo>
                <a:lnTo>
                  <a:pt x="9588" y="5962"/>
                </a:lnTo>
                <a:lnTo>
                  <a:pt x="9636" y="6156"/>
                </a:lnTo>
                <a:lnTo>
                  <a:pt x="9758" y="6570"/>
                </a:lnTo>
                <a:lnTo>
                  <a:pt x="9831" y="6911"/>
                </a:lnTo>
                <a:lnTo>
                  <a:pt x="9831" y="6911"/>
                </a:lnTo>
                <a:lnTo>
                  <a:pt x="9466" y="6740"/>
                </a:lnTo>
                <a:lnTo>
                  <a:pt x="9125" y="6546"/>
                </a:lnTo>
                <a:lnTo>
                  <a:pt x="8979" y="6473"/>
                </a:lnTo>
                <a:lnTo>
                  <a:pt x="8785" y="6400"/>
                </a:lnTo>
                <a:lnTo>
                  <a:pt x="8687" y="6400"/>
                </a:lnTo>
                <a:lnTo>
                  <a:pt x="8614" y="6473"/>
                </a:lnTo>
                <a:lnTo>
                  <a:pt x="8444" y="6497"/>
                </a:lnTo>
                <a:lnTo>
                  <a:pt x="8274" y="6570"/>
                </a:lnTo>
                <a:lnTo>
                  <a:pt x="7957" y="6765"/>
                </a:lnTo>
                <a:lnTo>
                  <a:pt x="7592" y="6984"/>
                </a:lnTo>
                <a:lnTo>
                  <a:pt x="7714" y="6351"/>
                </a:lnTo>
                <a:lnTo>
                  <a:pt x="7787" y="6083"/>
                </a:lnTo>
                <a:lnTo>
                  <a:pt x="7836" y="6083"/>
                </a:lnTo>
                <a:lnTo>
                  <a:pt x="7909" y="6059"/>
                </a:lnTo>
                <a:lnTo>
                  <a:pt x="7957" y="6035"/>
                </a:lnTo>
                <a:lnTo>
                  <a:pt x="8006" y="5986"/>
                </a:lnTo>
                <a:lnTo>
                  <a:pt x="8030" y="5937"/>
                </a:lnTo>
                <a:lnTo>
                  <a:pt x="8030" y="5889"/>
                </a:lnTo>
                <a:lnTo>
                  <a:pt x="8030" y="5816"/>
                </a:lnTo>
                <a:lnTo>
                  <a:pt x="8006" y="5767"/>
                </a:lnTo>
                <a:lnTo>
                  <a:pt x="7860" y="5572"/>
                </a:lnTo>
                <a:lnTo>
                  <a:pt x="7690" y="5426"/>
                </a:lnTo>
                <a:lnTo>
                  <a:pt x="7300" y="5159"/>
                </a:lnTo>
                <a:lnTo>
                  <a:pt x="6960" y="4915"/>
                </a:lnTo>
                <a:lnTo>
                  <a:pt x="7057" y="4915"/>
                </a:lnTo>
                <a:lnTo>
                  <a:pt x="7325" y="4867"/>
                </a:lnTo>
                <a:lnTo>
                  <a:pt x="7592" y="4818"/>
                </a:lnTo>
                <a:lnTo>
                  <a:pt x="7884" y="4745"/>
                </a:lnTo>
                <a:lnTo>
                  <a:pt x="8006" y="4721"/>
                </a:lnTo>
                <a:lnTo>
                  <a:pt x="8128" y="4648"/>
                </a:lnTo>
                <a:lnTo>
                  <a:pt x="8201" y="4599"/>
                </a:lnTo>
                <a:lnTo>
                  <a:pt x="8225" y="4526"/>
                </a:lnTo>
                <a:lnTo>
                  <a:pt x="8298" y="4453"/>
                </a:lnTo>
                <a:lnTo>
                  <a:pt x="8371" y="4380"/>
                </a:lnTo>
                <a:lnTo>
                  <a:pt x="8493" y="4186"/>
                </a:lnTo>
                <a:lnTo>
                  <a:pt x="8663" y="3821"/>
                </a:lnTo>
                <a:lnTo>
                  <a:pt x="8785" y="3553"/>
                </a:lnTo>
                <a:close/>
                <a:moveTo>
                  <a:pt x="8712" y="3042"/>
                </a:moveTo>
                <a:lnTo>
                  <a:pt x="8614" y="3091"/>
                </a:lnTo>
                <a:lnTo>
                  <a:pt x="8541" y="3139"/>
                </a:lnTo>
                <a:lnTo>
                  <a:pt x="8468" y="3237"/>
                </a:lnTo>
                <a:lnTo>
                  <a:pt x="8347" y="3431"/>
                </a:lnTo>
                <a:lnTo>
                  <a:pt x="8274" y="3602"/>
                </a:lnTo>
                <a:lnTo>
                  <a:pt x="8152" y="3821"/>
                </a:lnTo>
                <a:lnTo>
                  <a:pt x="8006" y="4040"/>
                </a:lnTo>
                <a:lnTo>
                  <a:pt x="7909" y="4161"/>
                </a:lnTo>
                <a:lnTo>
                  <a:pt x="7860" y="4234"/>
                </a:lnTo>
                <a:lnTo>
                  <a:pt x="7811" y="4307"/>
                </a:lnTo>
                <a:lnTo>
                  <a:pt x="7617" y="4356"/>
                </a:lnTo>
                <a:lnTo>
                  <a:pt x="7398" y="4405"/>
                </a:lnTo>
                <a:lnTo>
                  <a:pt x="7008" y="4526"/>
                </a:lnTo>
                <a:lnTo>
                  <a:pt x="6643" y="4575"/>
                </a:lnTo>
                <a:lnTo>
                  <a:pt x="6546" y="4599"/>
                </a:lnTo>
                <a:lnTo>
                  <a:pt x="6449" y="4648"/>
                </a:lnTo>
                <a:lnTo>
                  <a:pt x="6400" y="4697"/>
                </a:lnTo>
                <a:lnTo>
                  <a:pt x="6376" y="4745"/>
                </a:lnTo>
                <a:lnTo>
                  <a:pt x="6400" y="4818"/>
                </a:lnTo>
                <a:lnTo>
                  <a:pt x="6449" y="4867"/>
                </a:lnTo>
                <a:lnTo>
                  <a:pt x="6449" y="4940"/>
                </a:lnTo>
                <a:lnTo>
                  <a:pt x="6497" y="5013"/>
                </a:lnTo>
                <a:lnTo>
                  <a:pt x="6619" y="5159"/>
                </a:lnTo>
                <a:lnTo>
                  <a:pt x="6741" y="5280"/>
                </a:lnTo>
                <a:lnTo>
                  <a:pt x="6887" y="5378"/>
                </a:lnTo>
                <a:lnTo>
                  <a:pt x="7495" y="5889"/>
                </a:lnTo>
                <a:lnTo>
                  <a:pt x="7446" y="5962"/>
                </a:lnTo>
                <a:lnTo>
                  <a:pt x="7398" y="6059"/>
                </a:lnTo>
                <a:lnTo>
                  <a:pt x="7325" y="6229"/>
                </a:lnTo>
                <a:lnTo>
                  <a:pt x="7179" y="6765"/>
                </a:lnTo>
                <a:lnTo>
                  <a:pt x="7057" y="7300"/>
                </a:lnTo>
                <a:lnTo>
                  <a:pt x="7057" y="7397"/>
                </a:lnTo>
                <a:lnTo>
                  <a:pt x="7106" y="7470"/>
                </a:lnTo>
                <a:lnTo>
                  <a:pt x="7154" y="7519"/>
                </a:lnTo>
                <a:lnTo>
                  <a:pt x="7203" y="7543"/>
                </a:lnTo>
                <a:lnTo>
                  <a:pt x="7276" y="7568"/>
                </a:lnTo>
                <a:lnTo>
                  <a:pt x="7349" y="7543"/>
                </a:lnTo>
                <a:lnTo>
                  <a:pt x="7422" y="7519"/>
                </a:lnTo>
                <a:lnTo>
                  <a:pt x="7471" y="7446"/>
                </a:lnTo>
                <a:lnTo>
                  <a:pt x="7617" y="7397"/>
                </a:lnTo>
                <a:lnTo>
                  <a:pt x="7763" y="7324"/>
                </a:lnTo>
                <a:lnTo>
                  <a:pt x="8030" y="7178"/>
                </a:lnTo>
                <a:lnTo>
                  <a:pt x="8371" y="7032"/>
                </a:lnTo>
                <a:lnTo>
                  <a:pt x="8541" y="6935"/>
                </a:lnTo>
                <a:lnTo>
                  <a:pt x="8712" y="6838"/>
                </a:lnTo>
                <a:lnTo>
                  <a:pt x="8736" y="6838"/>
                </a:lnTo>
                <a:lnTo>
                  <a:pt x="8833" y="6935"/>
                </a:lnTo>
                <a:lnTo>
                  <a:pt x="8955" y="7008"/>
                </a:lnTo>
                <a:lnTo>
                  <a:pt x="9174" y="7130"/>
                </a:lnTo>
                <a:lnTo>
                  <a:pt x="9369" y="7251"/>
                </a:lnTo>
                <a:lnTo>
                  <a:pt x="9612" y="7373"/>
                </a:lnTo>
                <a:lnTo>
                  <a:pt x="9855" y="7446"/>
                </a:lnTo>
                <a:lnTo>
                  <a:pt x="10074" y="7519"/>
                </a:lnTo>
                <a:lnTo>
                  <a:pt x="10147" y="7495"/>
                </a:lnTo>
                <a:lnTo>
                  <a:pt x="10220" y="7470"/>
                </a:lnTo>
                <a:lnTo>
                  <a:pt x="10269" y="7446"/>
                </a:lnTo>
                <a:lnTo>
                  <a:pt x="10293" y="7373"/>
                </a:lnTo>
                <a:lnTo>
                  <a:pt x="10293" y="7324"/>
                </a:lnTo>
                <a:lnTo>
                  <a:pt x="10293" y="7251"/>
                </a:lnTo>
                <a:lnTo>
                  <a:pt x="10293" y="7178"/>
                </a:lnTo>
                <a:lnTo>
                  <a:pt x="10245" y="7130"/>
                </a:lnTo>
                <a:lnTo>
                  <a:pt x="10269" y="7032"/>
                </a:lnTo>
                <a:lnTo>
                  <a:pt x="10269" y="6935"/>
                </a:lnTo>
                <a:lnTo>
                  <a:pt x="10245" y="6716"/>
                </a:lnTo>
                <a:lnTo>
                  <a:pt x="10196" y="6497"/>
                </a:lnTo>
                <a:lnTo>
                  <a:pt x="10123" y="6278"/>
                </a:lnTo>
                <a:lnTo>
                  <a:pt x="10074" y="6059"/>
                </a:lnTo>
                <a:lnTo>
                  <a:pt x="10050" y="5840"/>
                </a:lnTo>
                <a:lnTo>
                  <a:pt x="10293" y="5694"/>
                </a:lnTo>
                <a:lnTo>
                  <a:pt x="10537" y="5524"/>
                </a:lnTo>
                <a:lnTo>
                  <a:pt x="10683" y="5426"/>
                </a:lnTo>
                <a:lnTo>
                  <a:pt x="10829" y="5305"/>
                </a:lnTo>
                <a:lnTo>
                  <a:pt x="10975" y="5183"/>
                </a:lnTo>
                <a:lnTo>
                  <a:pt x="11096" y="5037"/>
                </a:lnTo>
                <a:lnTo>
                  <a:pt x="11121" y="4940"/>
                </a:lnTo>
                <a:lnTo>
                  <a:pt x="11096" y="4842"/>
                </a:lnTo>
                <a:lnTo>
                  <a:pt x="11121" y="4745"/>
                </a:lnTo>
                <a:lnTo>
                  <a:pt x="11072" y="4648"/>
                </a:lnTo>
                <a:lnTo>
                  <a:pt x="10999" y="4551"/>
                </a:lnTo>
                <a:lnTo>
                  <a:pt x="10950" y="4526"/>
                </a:lnTo>
                <a:lnTo>
                  <a:pt x="10877" y="4526"/>
                </a:lnTo>
                <a:lnTo>
                  <a:pt x="10610" y="4502"/>
                </a:lnTo>
                <a:lnTo>
                  <a:pt x="10318" y="4453"/>
                </a:lnTo>
                <a:lnTo>
                  <a:pt x="10026" y="4429"/>
                </a:lnTo>
                <a:lnTo>
                  <a:pt x="9734" y="4380"/>
                </a:lnTo>
                <a:lnTo>
                  <a:pt x="9709" y="4283"/>
                </a:lnTo>
                <a:lnTo>
                  <a:pt x="9490" y="3942"/>
                </a:lnTo>
                <a:lnTo>
                  <a:pt x="9296" y="3602"/>
                </a:lnTo>
                <a:lnTo>
                  <a:pt x="9150" y="3334"/>
                </a:lnTo>
                <a:lnTo>
                  <a:pt x="9052" y="3212"/>
                </a:lnTo>
                <a:lnTo>
                  <a:pt x="8979" y="3164"/>
                </a:lnTo>
                <a:lnTo>
                  <a:pt x="8906" y="3139"/>
                </a:lnTo>
                <a:lnTo>
                  <a:pt x="8882" y="3139"/>
                </a:lnTo>
                <a:lnTo>
                  <a:pt x="8858" y="3091"/>
                </a:lnTo>
                <a:lnTo>
                  <a:pt x="8785" y="3066"/>
                </a:lnTo>
                <a:lnTo>
                  <a:pt x="8712" y="3042"/>
                </a:lnTo>
                <a:close/>
                <a:moveTo>
                  <a:pt x="14430" y="2507"/>
                </a:moveTo>
                <a:lnTo>
                  <a:pt x="14576" y="2531"/>
                </a:lnTo>
                <a:lnTo>
                  <a:pt x="14868" y="2531"/>
                </a:lnTo>
                <a:lnTo>
                  <a:pt x="15403" y="2580"/>
                </a:lnTo>
                <a:lnTo>
                  <a:pt x="15695" y="2604"/>
                </a:lnTo>
                <a:lnTo>
                  <a:pt x="15987" y="2604"/>
                </a:lnTo>
                <a:lnTo>
                  <a:pt x="15890" y="2945"/>
                </a:lnTo>
                <a:lnTo>
                  <a:pt x="15865" y="3310"/>
                </a:lnTo>
                <a:lnTo>
                  <a:pt x="15817" y="3675"/>
                </a:lnTo>
                <a:lnTo>
                  <a:pt x="15768" y="4015"/>
                </a:lnTo>
                <a:lnTo>
                  <a:pt x="15671" y="4599"/>
                </a:lnTo>
                <a:lnTo>
                  <a:pt x="15500" y="5159"/>
                </a:lnTo>
                <a:lnTo>
                  <a:pt x="15306" y="5718"/>
                </a:lnTo>
                <a:lnTo>
                  <a:pt x="15184" y="5986"/>
                </a:lnTo>
                <a:lnTo>
                  <a:pt x="15062" y="6254"/>
                </a:lnTo>
                <a:lnTo>
                  <a:pt x="14843" y="6594"/>
                </a:lnTo>
                <a:lnTo>
                  <a:pt x="14576" y="6935"/>
                </a:lnTo>
                <a:lnTo>
                  <a:pt x="14308" y="7227"/>
                </a:lnTo>
                <a:lnTo>
                  <a:pt x="14040" y="7543"/>
                </a:lnTo>
                <a:lnTo>
                  <a:pt x="13700" y="7860"/>
                </a:lnTo>
                <a:lnTo>
                  <a:pt x="13335" y="8127"/>
                </a:lnTo>
                <a:lnTo>
                  <a:pt x="13286" y="8152"/>
                </a:lnTo>
                <a:lnTo>
                  <a:pt x="13408" y="7641"/>
                </a:lnTo>
                <a:lnTo>
                  <a:pt x="13529" y="7251"/>
                </a:lnTo>
                <a:lnTo>
                  <a:pt x="13602" y="6862"/>
                </a:lnTo>
                <a:lnTo>
                  <a:pt x="13724" y="6059"/>
                </a:lnTo>
                <a:lnTo>
                  <a:pt x="13748" y="5937"/>
                </a:lnTo>
                <a:lnTo>
                  <a:pt x="13992" y="4624"/>
                </a:lnTo>
                <a:lnTo>
                  <a:pt x="14089" y="4088"/>
                </a:lnTo>
                <a:lnTo>
                  <a:pt x="14186" y="3553"/>
                </a:lnTo>
                <a:lnTo>
                  <a:pt x="14259" y="3018"/>
                </a:lnTo>
                <a:lnTo>
                  <a:pt x="14284" y="2507"/>
                </a:lnTo>
                <a:close/>
                <a:moveTo>
                  <a:pt x="2118" y="2482"/>
                </a:moveTo>
                <a:lnTo>
                  <a:pt x="2677" y="2507"/>
                </a:lnTo>
                <a:lnTo>
                  <a:pt x="3261" y="2555"/>
                </a:lnTo>
                <a:lnTo>
                  <a:pt x="3213" y="2750"/>
                </a:lnTo>
                <a:lnTo>
                  <a:pt x="3213" y="2945"/>
                </a:lnTo>
                <a:lnTo>
                  <a:pt x="3237" y="3310"/>
                </a:lnTo>
                <a:lnTo>
                  <a:pt x="3286" y="3699"/>
                </a:lnTo>
                <a:lnTo>
                  <a:pt x="3334" y="4064"/>
                </a:lnTo>
                <a:lnTo>
                  <a:pt x="3456" y="4842"/>
                </a:lnTo>
                <a:lnTo>
                  <a:pt x="3529" y="5305"/>
                </a:lnTo>
                <a:lnTo>
                  <a:pt x="3602" y="5791"/>
                </a:lnTo>
                <a:lnTo>
                  <a:pt x="3699" y="6254"/>
                </a:lnTo>
                <a:lnTo>
                  <a:pt x="3845" y="6716"/>
                </a:lnTo>
                <a:lnTo>
                  <a:pt x="3991" y="7154"/>
                </a:lnTo>
                <a:lnTo>
                  <a:pt x="4162" y="7592"/>
                </a:lnTo>
                <a:lnTo>
                  <a:pt x="4381" y="8030"/>
                </a:lnTo>
                <a:lnTo>
                  <a:pt x="4600" y="8444"/>
                </a:lnTo>
                <a:lnTo>
                  <a:pt x="4381" y="8346"/>
                </a:lnTo>
                <a:lnTo>
                  <a:pt x="4162" y="8225"/>
                </a:lnTo>
                <a:lnTo>
                  <a:pt x="3967" y="8103"/>
                </a:lnTo>
                <a:lnTo>
                  <a:pt x="3772" y="7933"/>
                </a:lnTo>
                <a:lnTo>
                  <a:pt x="3602" y="7762"/>
                </a:lnTo>
                <a:lnTo>
                  <a:pt x="3407" y="7568"/>
                </a:lnTo>
                <a:lnTo>
                  <a:pt x="3091" y="7130"/>
                </a:lnTo>
                <a:lnTo>
                  <a:pt x="2823" y="6692"/>
                </a:lnTo>
                <a:lnTo>
                  <a:pt x="2580" y="6229"/>
                </a:lnTo>
                <a:lnTo>
                  <a:pt x="2385" y="5767"/>
                </a:lnTo>
                <a:lnTo>
                  <a:pt x="2191" y="5305"/>
                </a:lnTo>
                <a:lnTo>
                  <a:pt x="1947" y="4624"/>
                </a:lnTo>
                <a:lnTo>
                  <a:pt x="1728" y="3918"/>
                </a:lnTo>
                <a:lnTo>
                  <a:pt x="1607" y="3480"/>
                </a:lnTo>
                <a:lnTo>
                  <a:pt x="1534" y="3042"/>
                </a:lnTo>
                <a:lnTo>
                  <a:pt x="1534" y="2920"/>
                </a:lnTo>
                <a:lnTo>
                  <a:pt x="1534" y="2799"/>
                </a:lnTo>
                <a:lnTo>
                  <a:pt x="1558" y="2677"/>
                </a:lnTo>
                <a:lnTo>
                  <a:pt x="1534" y="2555"/>
                </a:lnTo>
                <a:lnTo>
                  <a:pt x="1850" y="2507"/>
                </a:lnTo>
                <a:lnTo>
                  <a:pt x="2118" y="2482"/>
                </a:lnTo>
                <a:close/>
                <a:moveTo>
                  <a:pt x="1850" y="1996"/>
                </a:moveTo>
                <a:lnTo>
                  <a:pt x="1558" y="2044"/>
                </a:lnTo>
                <a:lnTo>
                  <a:pt x="1412" y="2069"/>
                </a:lnTo>
                <a:lnTo>
                  <a:pt x="1290" y="2142"/>
                </a:lnTo>
                <a:lnTo>
                  <a:pt x="1193" y="2215"/>
                </a:lnTo>
                <a:lnTo>
                  <a:pt x="1120" y="2336"/>
                </a:lnTo>
                <a:lnTo>
                  <a:pt x="1120" y="2409"/>
                </a:lnTo>
                <a:lnTo>
                  <a:pt x="1169" y="2482"/>
                </a:lnTo>
                <a:lnTo>
                  <a:pt x="1096" y="2604"/>
                </a:lnTo>
                <a:lnTo>
                  <a:pt x="1047" y="2750"/>
                </a:lnTo>
                <a:lnTo>
                  <a:pt x="1023" y="2945"/>
                </a:lnTo>
                <a:lnTo>
                  <a:pt x="1023" y="3139"/>
                </a:lnTo>
                <a:lnTo>
                  <a:pt x="1047" y="3358"/>
                </a:lnTo>
                <a:lnTo>
                  <a:pt x="1071" y="3577"/>
                </a:lnTo>
                <a:lnTo>
                  <a:pt x="1193" y="4064"/>
                </a:lnTo>
                <a:lnTo>
                  <a:pt x="1363" y="4551"/>
                </a:lnTo>
                <a:lnTo>
                  <a:pt x="1509" y="4988"/>
                </a:lnTo>
                <a:lnTo>
                  <a:pt x="1753" y="5597"/>
                </a:lnTo>
                <a:lnTo>
                  <a:pt x="1972" y="6132"/>
                </a:lnTo>
                <a:lnTo>
                  <a:pt x="2215" y="6692"/>
                </a:lnTo>
                <a:lnTo>
                  <a:pt x="2531" y="7227"/>
                </a:lnTo>
                <a:lnTo>
                  <a:pt x="2726" y="7495"/>
                </a:lnTo>
                <a:lnTo>
                  <a:pt x="2896" y="7762"/>
                </a:lnTo>
                <a:lnTo>
                  <a:pt x="3115" y="7981"/>
                </a:lnTo>
                <a:lnTo>
                  <a:pt x="3334" y="8200"/>
                </a:lnTo>
                <a:lnTo>
                  <a:pt x="3553" y="8395"/>
                </a:lnTo>
                <a:lnTo>
                  <a:pt x="3797" y="8565"/>
                </a:lnTo>
                <a:lnTo>
                  <a:pt x="4064" y="8711"/>
                </a:lnTo>
                <a:lnTo>
                  <a:pt x="4332" y="8833"/>
                </a:lnTo>
                <a:lnTo>
                  <a:pt x="4624" y="8882"/>
                </a:lnTo>
                <a:lnTo>
                  <a:pt x="4916" y="8930"/>
                </a:lnTo>
                <a:lnTo>
                  <a:pt x="4964" y="8906"/>
                </a:lnTo>
                <a:lnTo>
                  <a:pt x="5013" y="8906"/>
                </a:lnTo>
                <a:lnTo>
                  <a:pt x="5062" y="8833"/>
                </a:lnTo>
                <a:lnTo>
                  <a:pt x="5110" y="8736"/>
                </a:lnTo>
                <a:lnTo>
                  <a:pt x="5086" y="8663"/>
                </a:lnTo>
                <a:lnTo>
                  <a:pt x="5110" y="8590"/>
                </a:lnTo>
                <a:lnTo>
                  <a:pt x="5135" y="8492"/>
                </a:lnTo>
                <a:lnTo>
                  <a:pt x="5110" y="8322"/>
                </a:lnTo>
                <a:lnTo>
                  <a:pt x="5037" y="8152"/>
                </a:lnTo>
                <a:lnTo>
                  <a:pt x="4940" y="7957"/>
                </a:lnTo>
                <a:lnTo>
                  <a:pt x="4721" y="7568"/>
                </a:lnTo>
                <a:lnTo>
                  <a:pt x="4527" y="7276"/>
                </a:lnTo>
                <a:lnTo>
                  <a:pt x="4405" y="7032"/>
                </a:lnTo>
                <a:lnTo>
                  <a:pt x="4283" y="6740"/>
                </a:lnTo>
                <a:lnTo>
                  <a:pt x="4186" y="6448"/>
                </a:lnTo>
                <a:lnTo>
                  <a:pt x="4113" y="6156"/>
                </a:lnTo>
                <a:lnTo>
                  <a:pt x="4040" y="5864"/>
                </a:lnTo>
                <a:lnTo>
                  <a:pt x="3991" y="5572"/>
                </a:lnTo>
                <a:lnTo>
                  <a:pt x="3918" y="4964"/>
                </a:lnTo>
                <a:lnTo>
                  <a:pt x="3894" y="4672"/>
                </a:lnTo>
                <a:lnTo>
                  <a:pt x="3845" y="4380"/>
                </a:lnTo>
                <a:lnTo>
                  <a:pt x="3724" y="3796"/>
                </a:lnTo>
                <a:lnTo>
                  <a:pt x="3651" y="3480"/>
                </a:lnTo>
                <a:lnTo>
                  <a:pt x="3626" y="3188"/>
                </a:lnTo>
                <a:lnTo>
                  <a:pt x="3602" y="2896"/>
                </a:lnTo>
                <a:lnTo>
                  <a:pt x="3602" y="2580"/>
                </a:lnTo>
                <a:lnTo>
                  <a:pt x="3699" y="2555"/>
                </a:lnTo>
                <a:lnTo>
                  <a:pt x="3748" y="2507"/>
                </a:lnTo>
                <a:lnTo>
                  <a:pt x="3797" y="2409"/>
                </a:lnTo>
                <a:lnTo>
                  <a:pt x="3821" y="2336"/>
                </a:lnTo>
                <a:lnTo>
                  <a:pt x="3821" y="2263"/>
                </a:lnTo>
                <a:lnTo>
                  <a:pt x="3797" y="2190"/>
                </a:lnTo>
                <a:lnTo>
                  <a:pt x="3724" y="2117"/>
                </a:lnTo>
                <a:lnTo>
                  <a:pt x="3651" y="2093"/>
                </a:lnTo>
                <a:lnTo>
                  <a:pt x="2872" y="2020"/>
                </a:lnTo>
                <a:lnTo>
                  <a:pt x="2507" y="1996"/>
                </a:lnTo>
                <a:close/>
                <a:moveTo>
                  <a:pt x="16425" y="1558"/>
                </a:moveTo>
                <a:lnTo>
                  <a:pt x="16522" y="1582"/>
                </a:lnTo>
                <a:lnTo>
                  <a:pt x="16717" y="1679"/>
                </a:lnTo>
                <a:lnTo>
                  <a:pt x="16839" y="1801"/>
                </a:lnTo>
                <a:lnTo>
                  <a:pt x="16960" y="1971"/>
                </a:lnTo>
                <a:lnTo>
                  <a:pt x="17033" y="2166"/>
                </a:lnTo>
                <a:lnTo>
                  <a:pt x="17106" y="2385"/>
                </a:lnTo>
                <a:lnTo>
                  <a:pt x="17131" y="2628"/>
                </a:lnTo>
                <a:lnTo>
                  <a:pt x="17155" y="2872"/>
                </a:lnTo>
                <a:lnTo>
                  <a:pt x="17131" y="3407"/>
                </a:lnTo>
                <a:lnTo>
                  <a:pt x="17058" y="3918"/>
                </a:lnTo>
                <a:lnTo>
                  <a:pt x="16985" y="4356"/>
                </a:lnTo>
                <a:lnTo>
                  <a:pt x="16936" y="4672"/>
                </a:lnTo>
                <a:lnTo>
                  <a:pt x="16814" y="5134"/>
                </a:lnTo>
                <a:lnTo>
                  <a:pt x="16668" y="5572"/>
                </a:lnTo>
                <a:lnTo>
                  <a:pt x="16498" y="6010"/>
                </a:lnTo>
                <a:lnTo>
                  <a:pt x="16279" y="6424"/>
                </a:lnTo>
                <a:lnTo>
                  <a:pt x="16060" y="6838"/>
                </a:lnTo>
                <a:lnTo>
                  <a:pt x="15792" y="7227"/>
                </a:lnTo>
                <a:lnTo>
                  <a:pt x="15525" y="7592"/>
                </a:lnTo>
                <a:lnTo>
                  <a:pt x="15233" y="7957"/>
                </a:lnTo>
                <a:lnTo>
                  <a:pt x="15062" y="8127"/>
                </a:lnTo>
                <a:lnTo>
                  <a:pt x="14892" y="8298"/>
                </a:lnTo>
                <a:lnTo>
                  <a:pt x="14503" y="8614"/>
                </a:lnTo>
                <a:lnTo>
                  <a:pt x="14089" y="8906"/>
                </a:lnTo>
                <a:lnTo>
                  <a:pt x="13675" y="9149"/>
                </a:lnTo>
                <a:lnTo>
                  <a:pt x="13456" y="9247"/>
                </a:lnTo>
                <a:lnTo>
                  <a:pt x="13262" y="9320"/>
                </a:lnTo>
                <a:lnTo>
                  <a:pt x="12824" y="9441"/>
                </a:lnTo>
                <a:lnTo>
                  <a:pt x="12970" y="9076"/>
                </a:lnTo>
                <a:lnTo>
                  <a:pt x="13091" y="8760"/>
                </a:lnTo>
                <a:lnTo>
                  <a:pt x="13237" y="8711"/>
                </a:lnTo>
                <a:lnTo>
                  <a:pt x="13359" y="8663"/>
                </a:lnTo>
                <a:lnTo>
                  <a:pt x="13627" y="8492"/>
                </a:lnTo>
                <a:lnTo>
                  <a:pt x="13870" y="8298"/>
                </a:lnTo>
                <a:lnTo>
                  <a:pt x="14089" y="8127"/>
                </a:lnTo>
                <a:lnTo>
                  <a:pt x="14430" y="7787"/>
                </a:lnTo>
                <a:lnTo>
                  <a:pt x="14746" y="7446"/>
                </a:lnTo>
                <a:lnTo>
                  <a:pt x="15062" y="7057"/>
                </a:lnTo>
                <a:lnTo>
                  <a:pt x="15330" y="6667"/>
                </a:lnTo>
                <a:lnTo>
                  <a:pt x="15500" y="6424"/>
                </a:lnTo>
                <a:lnTo>
                  <a:pt x="15622" y="6156"/>
                </a:lnTo>
                <a:lnTo>
                  <a:pt x="15744" y="5889"/>
                </a:lnTo>
                <a:lnTo>
                  <a:pt x="15841" y="5597"/>
                </a:lnTo>
                <a:lnTo>
                  <a:pt x="16011" y="5013"/>
                </a:lnTo>
                <a:lnTo>
                  <a:pt x="16133" y="4429"/>
                </a:lnTo>
                <a:lnTo>
                  <a:pt x="16255" y="3894"/>
                </a:lnTo>
                <a:lnTo>
                  <a:pt x="16328" y="3334"/>
                </a:lnTo>
                <a:lnTo>
                  <a:pt x="16401" y="2896"/>
                </a:lnTo>
                <a:lnTo>
                  <a:pt x="16425" y="2677"/>
                </a:lnTo>
                <a:lnTo>
                  <a:pt x="16425" y="2580"/>
                </a:lnTo>
                <a:lnTo>
                  <a:pt x="16425" y="2482"/>
                </a:lnTo>
                <a:lnTo>
                  <a:pt x="16449" y="2409"/>
                </a:lnTo>
                <a:lnTo>
                  <a:pt x="16449" y="2336"/>
                </a:lnTo>
                <a:lnTo>
                  <a:pt x="16425" y="2288"/>
                </a:lnTo>
                <a:lnTo>
                  <a:pt x="16376" y="2215"/>
                </a:lnTo>
                <a:lnTo>
                  <a:pt x="16230" y="2166"/>
                </a:lnTo>
                <a:lnTo>
                  <a:pt x="16060" y="2117"/>
                </a:lnTo>
                <a:lnTo>
                  <a:pt x="15890" y="2093"/>
                </a:lnTo>
                <a:lnTo>
                  <a:pt x="15719" y="2069"/>
                </a:lnTo>
                <a:lnTo>
                  <a:pt x="14624" y="2069"/>
                </a:lnTo>
                <a:lnTo>
                  <a:pt x="14430" y="2093"/>
                </a:lnTo>
                <a:lnTo>
                  <a:pt x="14259" y="2142"/>
                </a:lnTo>
                <a:lnTo>
                  <a:pt x="14235" y="1606"/>
                </a:lnTo>
                <a:lnTo>
                  <a:pt x="14478" y="1679"/>
                </a:lnTo>
                <a:lnTo>
                  <a:pt x="14746" y="1704"/>
                </a:lnTo>
                <a:lnTo>
                  <a:pt x="15014" y="1679"/>
                </a:lnTo>
                <a:lnTo>
                  <a:pt x="15281" y="1655"/>
                </a:lnTo>
                <a:lnTo>
                  <a:pt x="15817" y="1582"/>
                </a:lnTo>
                <a:lnTo>
                  <a:pt x="16060" y="1558"/>
                </a:lnTo>
                <a:close/>
                <a:moveTo>
                  <a:pt x="12556" y="463"/>
                </a:moveTo>
                <a:lnTo>
                  <a:pt x="12337" y="536"/>
                </a:lnTo>
                <a:lnTo>
                  <a:pt x="12118" y="633"/>
                </a:lnTo>
                <a:lnTo>
                  <a:pt x="11948" y="755"/>
                </a:lnTo>
                <a:lnTo>
                  <a:pt x="11875" y="828"/>
                </a:lnTo>
                <a:lnTo>
                  <a:pt x="11826" y="925"/>
                </a:lnTo>
                <a:lnTo>
                  <a:pt x="11826" y="949"/>
                </a:lnTo>
                <a:lnTo>
                  <a:pt x="11851" y="974"/>
                </a:lnTo>
                <a:lnTo>
                  <a:pt x="12921" y="682"/>
                </a:lnTo>
                <a:lnTo>
                  <a:pt x="13505" y="560"/>
                </a:lnTo>
                <a:lnTo>
                  <a:pt x="13700" y="536"/>
                </a:lnTo>
                <a:lnTo>
                  <a:pt x="13797" y="536"/>
                </a:lnTo>
                <a:lnTo>
                  <a:pt x="13894" y="511"/>
                </a:lnTo>
                <a:lnTo>
                  <a:pt x="13894" y="511"/>
                </a:lnTo>
                <a:lnTo>
                  <a:pt x="13870" y="682"/>
                </a:lnTo>
                <a:lnTo>
                  <a:pt x="13748" y="730"/>
                </a:lnTo>
                <a:lnTo>
                  <a:pt x="13627" y="779"/>
                </a:lnTo>
                <a:lnTo>
                  <a:pt x="13383" y="876"/>
                </a:lnTo>
                <a:lnTo>
                  <a:pt x="13018" y="1022"/>
                </a:lnTo>
                <a:lnTo>
                  <a:pt x="12654" y="1144"/>
                </a:lnTo>
                <a:lnTo>
                  <a:pt x="12289" y="1266"/>
                </a:lnTo>
                <a:lnTo>
                  <a:pt x="11948" y="1412"/>
                </a:lnTo>
                <a:lnTo>
                  <a:pt x="11924" y="1436"/>
                </a:lnTo>
                <a:lnTo>
                  <a:pt x="11924" y="1460"/>
                </a:lnTo>
                <a:lnTo>
                  <a:pt x="11924" y="1485"/>
                </a:lnTo>
                <a:lnTo>
                  <a:pt x="12337" y="1485"/>
                </a:lnTo>
                <a:lnTo>
                  <a:pt x="12751" y="1412"/>
                </a:lnTo>
                <a:lnTo>
                  <a:pt x="13140" y="1314"/>
                </a:lnTo>
                <a:lnTo>
                  <a:pt x="13505" y="1193"/>
                </a:lnTo>
                <a:lnTo>
                  <a:pt x="13651" y="1120"/>
                </a:lnTo>
                <a:lnTo>
                  <a:pt x="13870" y="1047"/>
                </a:lnTo>
                <a:lnTo>
                  <a:pt x="13870" y="1047"/>
                </a:lnTo>
                <a:lnTo>
                  <a:pt x="13821" y="1290"/>
                </a:lnTo>
                <a:lnTo>
                  <a:pt x="13821" y="1339"/>
                </a:lnTo>
                <a:lnTo>
                  <a:pt x="13529" y="1387"/>
                </a:lnTo>
                <a:lnTo>
                  <a:pt x="13262" y="1460"/>
                </a:lnTo>
                <a:lnTo>
                  <a:pt x="12970" y="1558"/>
                </a:lnTo>
                <a:lnTo>
                  <a:pt x="12702" y="1631"/>
                </a:lnTo>
                <a:lnTo>
                  <a:pt x="12508" y="1679"/>
                </a:lnTo>
                <a:lnTo>
                  <a:pt x="12264" y="1728"/>
                </a:lnTo>
                <a:lnTo>
                  <a:pt x="12143" y="1777"/>
                </a:lnTo>
                <a:lnTo>
                  <a:pt x="12045" y="1825"/>
                </a:lnTo>
                <a:lnTo>
                  <a:pt x="11972" y="1898"/>
                </a:lnTo>
                <a:lnTo>
                  <a:pt x="11924" y="1971"/>
                </a:lnTo>
                <a:lnTo>
                  <a:pt x="11948" y="1996"/>
                </a:lnTo>
                <a:lnTo>
                  <a:pt x="12021" y="2069"/>
                </a:lnTo>
                <a:lnTo>
                  <a:pt x="12118" y="2093"/>
                </a:lnTo>
                <a:lnTo>
                  <a:pt x="12240" y="2093"/>
                </a:lnTo>
                <a:lnTo>
                  <a:pt x="12362" y="2069"/>
                </a:lnTo>
                <a:lnTo>
                  <a:pt x="12605" y="2020"/>
                </a:lnTo>
                <a:lnTo>
                  <a:pt x="12800" y="1971"/>
                </a:lnTo>
                <a:lnTo>
                  <a:pt x="13335" y="1874"/>
                </a:lnTo>
                <a:lnTo>
                  <a:pt x="13602" y="1801"/>
                </a:lnTo>
                <a:lnTo>
                  <a:pt x="13870" y="1704"/>
                </a:lnTo>
                <a:lnTo>
                  <a:pt x="13821" y="2020"/>
                </a:lnTo>
                <a:lnTo>
                  <a:pt x="13773" y="1996"/>
                </a:lnTo>
                <a:lnTo>
                  <a:pt x="13748" y="1971"/>
                </a:lnTo>
                <a:lnTo>
                  <a:pt x="13529" y="1971"/>
                </a:lnTo>
                <a:lnTo>
                  <a:pt x="13310" y="2069"/>
                </a:lnTo>
                <a:lnTo>
                  <a:pt x="12921" y="2263"/>
                </a:lnTo>
                <a:lnTo>
                  <a:pt x="12508" y="2458"/>
                </a:lnTo>
                <a:lnTo>
                  <a:pt x="12313" y="2604"/>
                </a:lnTo>
                <a:lnTo>
                  <a:pt x="12216" y="2677"/>
                </a:lnTo>
                <a:lnTo>
                  <a:pt x="12143" y="2750"/>
                </a:lnTo>
                <a:lnTo>
                  <a:pt x="12143" y="2774"/>
                </a:lnTo>
                <a:lnTo>
                  <a:pt x="12362" y="2774"/>
                </a:lnTo>
                <a:lnTo>
                  <a:pt x="12581" y="2701"/>
                </a:lnTo>
                <a:lnTo>
                  <a:pt x="12970" y="2555"/>
                </a:lnTo>
                <a:lnTo>
                  <a:pt x="13408" y="2409"/>
                </a:lnTo>
                <a:lnTo>
                  <a:pt x="13627" y="2312"/>
                </a:lnTo>
                <a:lnTo>
                  <a:pt x="13797" y="2215"/>
                </a:lnTo>
                <a:lnTo>
                  <a:pt x="13797" y="2458"/>
                </a:lnTo>
                <a:lnTo>
                  <a:pt x="13602" y="2531"/>
                </a:lnTo>
                <a:lnTo>
                  <a:pt x="13432" y="2604"/>
                </a:lnTo>
                <a:lnTo>
                  <a:pt x="13091" y="2774"/>
                </a:lnTo>
                <a:lnTo>
                  <a:pt x="12581" y="3018"/>
                </a:lnTo>
                <a:lnTo>
                  <a:pt x="12313" y="3164"/>
                </a:lnTo>
                <a:lnTo>
                  <a:pt x="12094" y="3358"/>
                </a:lnTo>
                <a:lnTo>
                  <a:pt x="12118" y="3383"/>
                </a:lnTo>
                <a:lnTo>
                  <a:pt x="12240" y="3383"/>
                </a:lnTo>
                <a:lnTo>
                  <a:pt x="12386" y="3358"/>
                </a:lnTo>
                <a:lnTo>
                  <a:pt x="12678" y="3261"/>
                </a:lnTo>
                <a:lnTo>
                  <a:pt x="13213" y="3042"/>
                </a:lnTo>
                <a:lnTo>
                  <a:pt x="13481" y="2945"/>
                </a:lnTo>
                <a:lnTo>
                  <a:pt x="13627" y="2896"/>
                </a:lnTo>
                <a:lnTo>
                  <a:pt x="13773" y="2823"/>
                </a:lnTo>
                <a:lnTo>
                  <a:pt x="13773" y="3164"/>
                </a:lnTo>
                <a:lnTo>
                  <a:pt x="13748" y="3285"/>
                </a:lnTo>
                <a:lnTo>
                  <a:pt x="13602" y="3285"/>
                </a:lnTo>
                <a:lnTo>
                  <a:pt x="13432" y="3358"/>
                </a:lnTo>
                <a:lnTo>
                  <a:pt x="13140" y="3529"/>
                </a:lnTo>
                <a:lnTo>
                  <a:pt x="12727" y="3748"/>
                </a:lnTo>
                <a:lnTo>
                  <a:pt x="12508" y="3894"/>
                </a:lnTo>
                <a:lnTo>
                  <a:pt x="12337" y="4040"/>
                </a:lnTo>
                <a:lnTo>
                  <a:pt x="12313" y="4064"/>
                </a:lnTo>
                <a:lnTo>
                  <a:pt x="12362" y="4064"/>
                </a:lnTo>
                <a:lnTo>
                  <a:pt x="12556" y="4015"/>
                </a:lnTo>
                <a:lnTo>
                  <a:pt x="12775" y="3942"/>
                </a:lnTo>
                <a:lnTo>
                  <a:pt x="13164" y="3748"/>
                </a:lnTo>
                <a:lnTo>
                  <a:pt x="13456" y="3650"/>
                </a:lnTo>
                <a:lnTo>
                  <a:pt x="13602" y="3577"/>
                </a:lnTo>
                <a:lnTo>
                  <a:pt x="13748" y="3480"/>
                </a:lnTo>
                <a:lnTo>
                  <a:pt x="13700" y="3796"/>
                </a:lnTo>
                <a:lnTo>
                  <a:pt x="13627" y="3772"/>
                </a:lnTo>
                <a:lnTo>
                  <a:pt x="13554" y="3796"/>
                </a:lnTo>
                <a:lnTo>
                  <a:pt x="13189" y="3967"/>
                </a:lnTo>
                <a:lnTo>
                  <a:pt x="12824" y="4137"/>
                </a:lnTo>
                <a:lnTo>
                  <a:pt x="12459" y="4332"/>
                </a:lnTo>
                <a:lnTo>
                  <a:pt x="12289" y="4453"/>
                </a:lnTo>
                <a:lnTo>
                  <a:pt x="12143" y="4575"/>
                </a:lnTo>
                <a:lnTo>
                  <a:pt x="12118" y="4624"/>
                </a:lnTo>
                <a:lnTo>
                  <a:pt x="12143" y="4648"/>
                </a:lnTo>
                <a:lnTo>
                  <a:pt x="12337" y="4672"/>
                </a:lnTo>
                <a:lnTo>
                  <a:pt x="12532" y="4648"/>
                </a:lnTo>
                <a:lnTo>
                  <a:pt x="12727" y="4599"/>
                </a:lnTo>
                <a:lnTo>
                  <a:pt x="12921" y="4502"/>
                </a:lnTo>
                <a:lnTo>
                  <a:pt x="13310" y="4307"/>
                </a:lnTo>
                <a:lnTo>
                  <a:pt x="13481" y="4210"/>
                </a:lnTo>
                <a:lnTo>
                  <a:pt x="13651" y="4137"/>
                </a:lnTo>
                <a:lnTo>
                  <a:pt x="13578" y="4502"/>
                </a:lnTo>
                <a:lnTo>
                  <a:pt x="13456" y="4526"/>
                </a:lnTo>
                <a:lnTo>
                  <a:pt x="13310" y="4551"/>
                </a:lnTo>
                <a:lnTo>
                  <a:pt x="13067" y="4672"/>
                </a:lnTo>
                <a:lnTo>
                  <a:pt x="12605" y="4915"/>
                </a:lnTo>
                <a:lnTo>
                  <a:pt x="12337" y="5013"/>
                </a:lnTo>
                <a:lnTo>
                  <a:pt x="12216" y="5086"/>
                </a:lnTo>
                <a:lnTo>
                  <a:pt x="12118" y="5159"/>
                </a:lnTo>
                <a:lnTo>
                  <a:pt x="12094" y="5207"/>
                </a:lnTo>
                <a:lnTo>
                  <a:pt x="12118" y="5256"/>
                </a:lnTo>
                <a:lnTo>
                  <a:pt x="12216" y="5305"/>
                </a:lnTo>
                <a:lnTo>
                  <a:pt x="12313" y="5353"/>
                </a:lnTo>
                <a:lnTo>
                  <a:pt x="12508" y="5353"/>
                </a:lnTo>
                <a:lnTo>
                  <a:pt x="12727" y="5280"/>
                </a:lnTo>
                <a:lnTo>
                  <a:pt x="12921" y="5207"/>
                </a:lnTo>
                <a:lnTo>
                  <a:pt x="13383" y="5013"/>
                </a:lnTo>
                <a:lnTo>
                  <a:pt x="13481" y="4964"/>
                </a:lnTo>
                <a:lnTo>
                  <a:pt x="13432" y="5280"/>
                </a:lnTo>
                <a:lnTo>
                  <a:pt x="13286" y="5305"/>
                </a:lnTo>
                <a:lnTo>
                  <a:pt x="13140" y="5353"/>
                </a:lnTo>
                <a:lnTo>
                  <a:pt x="12872" y="5499"/>
                </a:lnTo>
                <a:lnTo>
                  <a:pt x="12435" y="5645"/>
                </a:lnTo>
                <a:lnTo>
                  <a:pt x="12240" y="5743"/>
                </a:lnTo>
                <a:lnTo>
                  <a:pt x="12021" y="5840"/>
                </a:lnTo>
                <a:lnTo>
                  <a:pt x="12021" y="5864"/>
                </a:lnTo>
                <a:lnTo>
                  <a:pt x="12045" y="5889"/>
                </a:lnTo>
                <a:lnTo>
                  <a:pt x="12216" y="5913"/>
                </a:lnTo>
                <a:lnTo>
                  <a:pt x="12410" y="5889"/>
                </a:lnTo>
                <a:lnTo>
                  <a:pt x="12605" y="5840"/>
                </a:lnTo>
                <a:lnTo>
                  <a:pt x="12775" y="5791"/>
                </a:lnTo>
                <a:lnTo>
                  <a:pt x="13067" y="5694"/>
                </a:lnTo>
                <a:lnTo>
                  <a:pt x="13359" y="5572"/>
                </a:lnTo>
                <a:lnTo>
                  <a:pt x="13335" y="5694"/>
                </a:lnTo>
                <a:lnTo>
                  <a:pt x="13310" y="5913"/>
                </a:lnTo>
                <a:lnTo>
                  <a:pt x="13116" y="5937"/>
                </a:lnTo>
                <a:lnTo>
                  <a:pt x="12945" y="5986"/>
                </a:lnTo>
                <a:lnTo>
                  <a:pt x="12605" y="6108"/>
                </a:lnTo>
                <a:lnTo>
                  <a:pt x="12191" y="6254"/>
                </a:lnTo>
                <a:lnTo>
                  <a:pt x="11997" y="6351"/>
                </a:lnTo>
                <a:lnTo>
                  <a:pt x="11826" y="6473"/>
                </a:lnTo>
                <a:lnTo>
                  <a:pt x="11826" y="6497"/>
                </a:lnTo>
                <a:lnTo>
                  <a:pt x="11826" y="6521"/>
                </a:lnTo>
                <a:lnTo>
                  <a:pt x="12021" y="6497"/>
                </a:lnTo>
                <a:lnTo>
                  <a:pt x="12216" y="6448"/>
                </a:lnTo>
                <a:lnTo>
                  <a:pt x="12581" y="6327"/>
                </a:lnTo>
                <a:lnTo>
                  <a:pt x="12921" y="6229"/>
                </a:lnTo>
                <a:lnTo>
                  <a:pt x="13262" y="6132"/>
                </a:lnTo>
                <a:lnTo>
                  <a:pt x="13262" y="6132"/>
                </a:lnTo>
                <a:lnTo>
                  <a:pt x="13213" y="6327"/>
                </a:lnTo>
                <a:lnTo>
                  <a:pt x="13140" y="6351"/>
                </a:lnTo>
                <a:lnTo>
                  <a:pt x="12800" y="6546"/>
                </a:lnTo>
                <a:lnTo>
                  <a:pt x="12459" y="6740"/>
                </a:lnTo>
                <a:lnTo>
                  <a:pt x="12118" y="6935"/>
                </a:lnTo>
                <a:lnTo>
                  <a:pt x="11948" y="7057"/>
                </a:lnTo>
                <a:lnTo>
                  <a:pt x="11802" y="7178"/>
                </a:lnTo>
                <a:lnTo>
                  <a:pt x="11802" y="7227"/>
                </a:lnTo>
                <a:lnTo>
                  <a:pt x="11802" y="7251"/>
                </a:lnTo>
                <a:lnTo>
                  <a:pt x="11826" y="7251"/>
                </a:lnTo>
                <a:lnTo>
                  <a:pt x="12167" y="7203"/>
                </a:lnTo>
                <a:lnTo>
                  <a:pt x="12508" y="7081"/>
                </a:lnTo>
                <a:lnTo>
                  <a:pt x="12824" y="6935"/>
                </a:lnTo>
                <a:lnTo>
                  <a:pt x="13140" y="6789"/>
                </a:lnTo>
                <a:lnTo>
                  <a:pt x="13140" y="6789"/>
                </a:lnTo>
                <a:lnTo>
                  <a:pt x="13091" y="6984"/>
                </a:lnTo>
                <a:lnTo>
                  <a:pt x="12945" y="7081"/>
                </a:lnTo>
                <a:lnTo>
                  <a:pt x="12848" y="7130"/>
                </a:lnTo>
                <a:lnTo>
                  <a:pt x="12362" y="7495"/>
                </a:lnTo>
                <a:lnTo>
                  <a:pt x="11851" y="7860"/>
                </a:lnTo>
                <a:lnTo>
                  <a:pt x="11875" y="7884"/>
                </a:lnTo>
                <a:lnTo>
                  <a:pt x="11997" y="7908"/>
                </a:lnTo>
                <a:lnTo>
                  <a:pt x="12216" y="7908"/>
                </a:lnTo>
                <a:lnTo>
                  <a:pt x="12337" y="7860"/>
                </a:lnTo>
                <a:lnTo>
                  <a:pt x="12556" y="7762"/>
                </a:lnTo>
                <a:lnTo>
                  <a:pt x="12775" y="7616"/>
                </a:lnTo>
                <a:lnTo>
                  <a:pt x="12994" y="7470"/>
                </a:lnTo>
                <a:lnTo>
                  <a:pt x="12994" y="7470"/>
                </a:lnTo>
                <a:lnTo>
                  <a:pt x="12921" y="7762"/>
                </a:lnTo>
                <a:lnTo>
                  <a:pt x="12872" y="7762"/>
                </a:lnTo>
                <a:lnTo>
                  <a:pt x="12556" y="7957"/>
                </a:lnTo>
                <a:lnTo>
                  <a:pt x="12216" y="8103"/>
                </a:lnTo>
                <a:lnTo>
                  <a:pt x="12070" y="8176"/>
                </a:lnTo>
                <a:lnTo>
                  <a:pt x="11924" y="8273"/>
                </a:lnTo>
                <a:lnTo>
                  <a:pt x="11802" y="8371"/>
                </a:lnTo>
                <a:lnTo>
                  <a:pt x="11680" y="8492"/>
                </a:lnTo>
                <a:lnTo>
                  <a:pt x="11680" y="8541"/>
                </a:lnTo>
                <a:lnTo>
                  <a:pt x="11729" y="8565"/>
                </a:lnTo>
                <a:lnTo>
                  <a:pt x="11972" y="8517"/>
                </a:lnTo>
                <a:lnTo>
                  <a:pt x="12240" y="8468"/>
                </a:lnTo>
                <a:lnTo>
                  <a:pt x="12508" y="8371"/>
                </a:lnTo>
                <a:lnTo>
                  <a:pt x="12775" y="8273"/>
                </a:lnTo>
                <a:lnTo>
                  <a:pt x="12702" y="8419"/>
                </a:lnTo>
                <a:lnTo>
                  <a:pt x="12629" y="8590"/>
                </a:lnTo>
                <a:lnTo>
                  <a:pt x="12483" y="8614"/>
                </a:lnTo>
                <a:lnTo>
                  <a:pt x="12337" y="8687"/>
                </a:lnTo>
                <a:lnTo>
                  <a:pt x="12070" y="8784"/>
                </a:lnTo>
                <a:lnTo>
                  <a:pt x="11899" y="8857"/>
                </a:lnTo>
                <a:lnTo>
                  <a:pt x="11729" y="8955"/>
                </a:lnTo>
                <a:lnTo>
                  <a:pt x="11583" y="9052"/>
                </a:lnTo>
                <a:lnTo>
                  <a:pt x="11461" y="9198"/>
                </a:lnTo>
                <a:lnTo>
                  <a:pt x="11461" y="9222"/>
                </a:lnTo>
                <a:lnTo>
                  <a:pt x="11486" y="9222"/>
                </a:lnTo>
                <a:lnTo>
                  <a:pt x="11851" y="9174"/>
                </a:lnTo>
                <a:lnTo>
                  <a:pt x="12240" y="9101"/>
                </a:lnTo>
                <a:lnTo>
                  <a:pt x="12459" y="9028"/>
                </a:lnTo>
                <a:lnTo>
                  <a:pt x="12386" y="9174"/>
                </a:lnTo>
                <a:lnTo>
                  <a:pt x="12143" y="9271"/>
                </a:lnTo>
                <a:lnTo>
                  <a:pt x="11899" y="9344"/>
                </a:lnTo>
                <a:lnTo>
                  <a:pt x="11534" y="9466"/>
                </a:lnTo>
                <a:lnTo>
                  <a:pt x="11340" y="9563"/>
                </a:lnTo>
                <a:lnTo>
                  <a:pt x="11194" y="9660"/>
                </a:lnTo>
                <a:lnTo>
                  <a:pt x="11169" y="9685"/>
                </a:lnTo>
                <a:lnTo>
                  <a:pt x="11169" y="9733"/>
                </a:lnTo>
                <a:lnTo>
                  <a:pt x="11194" y="9758"/>
                </a:lnTo>
                <a:lnTo>
                  <a:pt x="11218" y="9782"/>
                </a:lnTo>
                <a:lnTo>
                  <a:pt x="11413" y="9831"/>
                </a:lnTo>
                <a:lnTo>
                  <a:pt x="11583" y="9806"/>
                </a:lnTo>
                <a:lnTo>
                  <a:pt x="11778" y="9758"/>
                </a:lnTo>
                <a:lnTo>
                  <a:pt x="11948" y="9709"/>
                </a:lnTo>
                <a:lnTo>
                  <a:pt x="11875" y="9782"/>
                </a:lnTo>
                <a:lnTo>
                  <a:pt x="11875" y="9879"/>
                </a:lnTo>
                <a:lnTo>
                  <a:pt x="11851" y="9879"/>
                </a:lnTo>
                <a:lnTo>
                  <a:pt x="11656" y="9928"/>
                </a:lnTo>
                <a:lnTo>
                  <a:pt x="11437" y="10001"/>
                </a:lnTo>
                <a:lnTo>
                  <a:pt x="11072" y="10147"/>
                </a:lnTo>
                <a:lnTo>
                  <a:pt x="10683" y="10293"/>
                </a:lnTo>
                <a:lnTo>
                  <a:pt x="10683" y="10317"/>
                </a:lnTo>
                <a:lnTo>
                  <a:pt x="10707" y="10342"/>
                </a:lnTo>
                <a:lnTo>
                  <a:pt x="10877" y="10317"/>
                </a:lnTo>
                <a:lnTo>
                  <a:pt x="11048" y="10317"/>
                </a:lnTo>
                <a:lnTo>
                  <a:pt x="11413" y="10220"/>
                </a:lnTo>
                <a:lnTo>
                  <a:pt x="11583" y="10171"/>
                </a:lnTo>
                <a:lnTo>
                  <a:pt x="11583" y="10171"/>
                </a:lnTo>
                <a:lnTo>
                  <a:pt x="11291" y="10463"/>
                </a:lnTo>
                <a:lnTo>
                  <a:pt x="11023" y="10536"/>
                </a:lnTo>
                <a:lnTo>
                  <a:pt x="10658" y="10585"/>
                </a:lnTo>
                <a:lnTo>
                  <a:pt x="10464" y="10634"/>
                </a:lnTo>
                <a:lnTo>
                  <a:pt x="10391" y="10682"/>
                </a:lnTo>
                <a:lnTo>
                  <a:pt x="10318" y="10731"/>
                </a:lnTo>
                <a:lnTo>
                  <a:pt x="10293" y="10755"/>
                </a:lnTo>
                <a:lnTo>
                  <a:pt x="10318" y="10804"/>
                </a:lnTo>
                <a:lnTo>
                  <a:pt x="10439" y="10853"/>
                </a:lnTo>
                <a:lnTo>
                  <a:pt x="10585" y="10877"/>
                </a:lnTo>
                <a:lnTo>
                  <a:pt x="10731" y="10877"/>
                </a:lnTo>
                <a:lnTo>
                  <a:pt x="10877" y="10853"/>
                </a:lnTo>
                <a:lnTo>
                  <a:pt x="10756" y="10926"/>
                </a:lnTo>
                <a:lnTo>
                  <a:pt x="10512" y="10999"/>
                </a:lnTo>
                <a:lnTo>
                  <a:pt x="10172" y="11047"/>
                </a:lnTo>
                <a:lnTo>
                  <a:pt x="10001" y="11096"/>
                </a:lnTo>
                <a:lnTo>
                  <a:pt x="9831" y="11169"/>
                </a:lnTo>
                <a:lnTo>
                  <a:pt x="9807" y="11218"/>
                </a:lnTo>
                <a:lnTo>
                  <a:pt x="9831" y="11242"/>
                </a:lnTo>
                <a:lnTo>
                  <a:pt x="9953" y="11315"/>
                </a:lnTo>
                <a:lnTo>
                  <a:pt x="10074" y="11339"/>
                </a:lnTo>
                <a:lnTo>
                  <a:pt x="9782" y="11461"/>
                </a:lnTo>
                <a:lnTo>
                  <a:pt x="9490" y="11534"/>
                </a:lnTo>
                <a:lnTo>
                  <a:pt x="9198" y="11607"/>
                </a:lnTo>
                <a:lnTo>
                  <a:pt x="8906" y="11656"/>
                </a:lnTo>
                <a:lnTo>
                  <a:pt x="8639" y="11680"/>
                </a:lnTo>
                <a:lnTo>
                  <a:pt x="8347" y="11680"/>
                </a:lnTo>
                <a:lnTo>
                  <a:pt x="8079" y="11656"/>
                </a:lnTo>
                <a:lnTo>
                  <a:pt x="7836" y="11607"/>
                </a:lnTo>
                <a:lnTo>
                  <a:pt x="7568" y="11534"/>
                </a:lnTo>
                <a:lnTo>
                  <a:pt x="7325" y="11437"/>
                </a:lnTo>
                <a:lnTo>
                  <a:pt x="7081" y="11315"/>
                </a:lnTo>
                <a:lnTo>
                  <a:pt x="6838" y="11193"/>
                </a:lnTo>
                <a:lnTo>
                  <a:pt x="6595" y="11047"/>
                </a:lnTo>
                <a:lnTo>
                  <a:pt x="6376" y="10901"/>
                </a:lnTo>
                <a:lnTo>
                  <a:pt x="6157" y="10731"/>
                </a:lnTo>
                <a:lnTo>
                  <a:pt x="5962" y="10536"/>
                </a:lnTo>
                <a:lnTo>
                  <a:pt x="5840" y="10390"/>
                </a:lnTo>
                <a:lnTo>
                  <a:pt x="5719" y="10220"/>
                </a:lnTo>
                <a:lnTo>
                  <a:pt x="5524" y="9904"/>
                </a:lnTo>
                <a:lnTo>
                  <a:pt x="5548" y="9782"/>
                </a:lnTo>
                <a:lnTo>
                  <a:pt x="5500" y="9660"/>
                </a:lnTo>
                <a:lnTo>
                  <a:pt x="5475" y="9612"/>
                </a:lnTo>
                <a:lnTo>
                  <a:pt x="5427" y="9563"/>
                </a:lnTo>
                <a:lnTo>
                  <a:pt x="5378" y="9539"/>
                </a:lnTo>
                <a:lnTo>
                  <a:pt x="5305" y="9539"/>
                </a:lnTo>
                <a:lnTo>
                  <a:pt x="4867" y="9441"/>
                </a:lnTo>
                <a:lnTo>
                  <a:pt x="4429" y="9320"/>
                </a:lnTo>
                <a:lnTo>
                  <a:pt x="4040" y="9174"/>
                </a:lnTo>
                <a:lnTo>
                  <a:pt x="3651" y="8955"/>
                </a:lnTo>
                <a:lnTo>
                  <a:pt x="3310" y="8711"/>
                </a:lnTo>
                <a:lnTo>
                  <a:pt x="2994" y="8444"/>
                </a:lnTo>
                <a:lnTo>
                  <a:pt x="2677" y="8152"/>
                </a:lnTo>
                <a:lnTo>
                  <a:pt x="2410" y="7811"/>
                </a:lnTo>
                <a:lnTo>
                  <a:pt x="2142" y="7470"/>
                </a:lnTo>
                <a:lnTo>
                  <a:pt x="1923" y="7081"/>
                </a:lnTo>
                <a:lnTo>
                  <a:pt x="1704" y="6716"/>
                </a:lnTo>
                <a:lnTo>
                  <a:pt x="1509" y="6302"/>
                </a:lnTo>
                <a:lnTo>
                  <a:pt x="1339" y="5913"/>
                </a:lnTo>
                <a:lnTo>
                  <a:pt x="1169" y="5499"/>
                </a:lnTo>
                <a:lnTo>
                  <a:pt x="1047" y="5086"/>
                </a:lnTo>
                <a:lnTo>
                  <a:pt x="925" y="4672"/>
                </a:lnTo>
                <a:lnTo>
                  <a:pt x="731" y="4040"/>
                </a:lnTo>
                <a:lnTo>
                  <a:pt x="560" y="3358"/>
                </a:lnTo>
                <a:lnTo>
                  <a:pt x="487" y="3018"/>
                </a:lnTo>
                <a:lnTo>
                  <a:pt x="463" y="2701"/>
                </a:lnTo>
                <a:lnTo>
                  <a:pt x="463" y="2361"/>
                </a:lnTo>
                <a:lnTo>
                  <a:pt x="512" y="2020"/>
                </a:lnTo>
                <a:lnTo>
                  <a:pt x="560" y="1923"/>
                </a:lnTo>
                <a:lnTo>
                  <a:pt x="609" y="1850"/>
                </a:lnTo>
                <a:lnTo>
                  <a:pt x="731" y="1679"/>
                </a:lnTo>
                <a:lnTo>
                  <a:pt x="877" y="1582"/>
                </a:lnTo>
                <a:lnTo>
                  <a:pt x="1071" y="1485"/>
                </a:lnTo>
                <a:lnTo>
                  <a:pt x="1266" y="1436"/>
                </a:lnTo>
                <a:lnTo>
                  <a:pt x="1485" y="1387"/>
                </a:lnTo>
                <a:lnTo>
                  <a:pt x="1874" y="1339"/>
                </a:lnTo>
                <a:lnTo>
                  <a:pt x="2215" y="1314"/>
                </a:lnTo>
                <a:lnTo>
                  <a:pt x="2580" y="1339"/>
                </a:lnTo>
                <a:lnTo>
                  <a:pt x="3115" y="1339"/>
                </a:lnTo>
                <a:lnTo>
                  <a:pt x="3286" y="1314"/>
                </a:lnTo>
                <a:lnTo>
                  <a:pt x="3383" y="1339"/>
                </a:lnTo>
                <a:lnTo>
                  <a:pt x="3456" y="1339"/>
                </a:lnTo>
                <a:lnTo>
                  <a:pt x="3553" y="1290"/>
                </a:lnTo>
                <a:lnTo>
                  <a:pt x="3578" y="1241"/>
                </a:lnTo>
                <a:lnTo>
                  <a:pt x="3578" y="1193"/>
                </a:lnTo>
                <a:lnTo>
                  <a:pt x="3602" y="1047"/>
                </a:lnTo>
                <a:lnTo>
                  <a:pt x="3602" y="876"/>
                </a:lnTo>
                <a:lnTo>
                  <a:pt x="3578" y="584"/>
                </a:lnTo>
                <a:lnTo>
                  <a:pt x="3894" y="536"/>
                </a:lnTo>
                <a:lnTo>
                  <a:pt x="4210" y="511"/>
                </a:lnTo>
                <a:lnTo>
                  <a:pt x="4867" y="511"/>
                </a:lnTo>
                <a:lnTo>
                  <a:pt x="5500" y="536"/>
                </a:lnTo>
                <a:lnTo>
                  <a:pt x="6132" y="536"/>
                </a:lnTo>
                <a:lnTo>
                  <a:pt x="7422" y="511"/>
                </a:lnTo>
                <a:lnTo>
                  <a:pt x="11315" y="511"/>
                </a:lnTo>
                <a:lnTo>
                  <a:pt x="11948" y="487"/>
                </a:lnTo>
                <a:lnTo>
                  <a:pt x="12556" y="463"/>
                </a:lnTo>
                <a:close/>
                <a:moveTo>
                  <a:pt x="9636" y="12069"/>
                </a:moveTo>
                <a:lnTo>
                  <a:pt x="9612" y="12118"/>
                </a:lnTo>
                <a:lnTo>
                  <a:pt x="9466" y="12167"/>
                </a:lnTo>
                <a:lnTo>
                  <a:pt x="9320" y="12240"/>
                </a:lnTo>
                <a:lnTo>
                  <a:pt x="9052" y="12386"/>
                </a:lnTo>
                <a:lnTo>
                  <a:pt x="8906" y="12483"/>
                </a:lnTo>
                <a:lnTo>
                  <a:pt x="8809" y="12580"/>
                </a:lnTo>
                <a:lnTo>
                  <a:pt x="8785" y="12629"/>
                </a:lnTo>
                <a:lnTo>
                  <a:pt x="8809" y="12702"/>
                </a:lnTo>
                <a:lnTo>
                  <a:pt x="8858" y="12751"/>
                </a:lnTo>
                <a:lnTo>
                  <a:pt x="9052" y="12751"/>
                </a:lnTo>
                <a:lnTo>
                  <a:pt x="9198" y="12702"/>
                </a:lnTo>
                <a:lnTo>
                  <a:pt x="9466" y="12580"/>
                </a:lnTo>
                <a:lnTo>
                  <a:pt x="9563" y="12556"/>
                </a:lnTo>
                <a:lnTo>
                  <a:pt x="9563" y="12678"/>
                </a:lnTo>
                <a:lnTo>
                  <a:pt x="9198" y="12872"/>
                </a:lnTo>
                <a:lnTo>
                  <a:pt x="8955" y="13018"/>
                </a:lnTo>
                <a:lnTo>
                  <a:pt x="8833" y="13115"/>
                </a:lnTo>
                <a:lnTo>
                  <a:pt x="8760" y="13237"/>
                </a:lnTo>
                <a:lnTo>
                  <a:pt x="8736" y="13261"/>
                </a:lnTo>
                <a:lnTo>
                  <a:pt x="8760" y="13310"/>
                </a:lnTo>
                <a:lnTo>
                  <a:pt x="8785" y="13334"/>
                </a:lnTo>
                <a:lnTo>
                  <a:pt x="8955" y="13334"/>
                </a:lnTo>
                <a:lnTo>
                  <a:pt x="9077" y="13286"/>
                </a:lnTo>
                <a:lnTo>
                  <a:pt x="9320" y="13188"/>
                </a:lnTo>
                <a:lnTo>
                  <a:pt x="9588" y="13042"/>
                </a:lnTo>
                <a:lnTo>
                  <a:pt x="9588" y="13213"/>
                </a:lnTo>
                <a:lnTo>
                  <a:pt x="9223" y="13383"/>
                </a:lnTo>
                <a:lnTo>
                  <a:pt x="9077" y="13480"/>
                </a:lnTo>
                <a:lnTo>
                  <a:pt x="8931" y="13578"/>
                </a:lnTo>
                <a:lnTo>
                  <a:pt x="8906" y="13626"/>
                </a:lnTo>
                <a:lnTo>
                  <a:pt x="8882" y="13675"/>
                </a:lnTo>
                <a:lnTo>
                  <a:pt x="8882" y="13797"/>
                </a:lnTo>
                <a:lnTo>
                  <a:pt x="8882" y="13821"/>
                </a:lnTo>
                <a:lnTo>
                  <a:pt x="8906" y="13845"/>
                </a:lnTo>
                <a:lnTo>
                  <a:pt x="9004" y="13845"/>
                </a:lnTo>
                <a:lnTo>
                  <a:pt x="9077" y="13821"/>
                </a:lnTo>
                <a:lnTo>
                  <a:pt x="9247" y="13748"/>
                </a:lnTo>
                <a:lnTo>
                  <a:pt x="9393" y="13675"/>
                </a:lnTo>
                <a:lnTo>
                  <a:pt x="9612" y="13578"/>
                </a:lnTo>
                <a:lnTo>
                  <a:pt x="9588" y="13602"/>
                </a:lnTo>
                <a:lnTo>
                  <a:pt x="9417" y="13699"/>
                </a:lnTo>
                <a:lnTo>
                  <a:pt x="9223" y="13845"/>
                </a:lnTo>
                <a:lnTo>
                  <a:pt x="9077" y="13991"/>
                </a:lnTo>
                <a:lnTo>
                  <a:pt x="8931" y="14162"/>
                </a:lnTo>
                <a:lnTo>
                  <a:pt x="8931" y="14186"/>
                </a:lnTo>
                <a:lnTo>
                  <a:pt x="8931" y="14210"/>
                </a:lnTo>
                <a:lnTo>
                  <a:pt x="8955" y="14235"/>
                </a:lnTo>
                <a:lnTo>
                  <a:pt x="8979" y="14235"/>
                </a:lnTo>
                <a:lnTo>
                  <a:pt x="9271" y="14137"/>
                </a:lnTo>
                <a:lnTo>
                  <a:pt x="9563" y="14016"/>
                </a:lnTo>
                <a:lnTo>
                  <a:pt x="9563" y="14259"/>
                </a:lnTo>
                <a:lnTo>
                  <a:pt x="9320" y="14405"/>
                </a:lnTo>
                <a:lnTo>
                  <a:pt x="9198" y="14454"/>
                </a:lnTo>
                <a:lnTo>
                  <a:pt x="9052" y="14551"/>
                </a:lnTo>
                <a:lnTo>
                  <a:pt x="8955" y="14648"/>
                </a:lnTo>
                <a:lnTo>
                  <a:pt x="8906" y="14697"/>
                </a:lnTo>
                <a:lnTo>
                  <a:pt x="8882" y="14770"/>
                </a:lnTo>
                <a:lnTo>
                  <a:pt x="8882" y="14819"/>
                </a:lnTo>
                <a:lnTo>
                  <a:pt x="8931" y="14843"/>
                </a:lnTo>
                <a:lnTo>
                  <a:pt x="9004" y="14867"/>
                </a:lnTo>
                <a:lnTo>
                  <a:pt x="9077" y="14843"/>
                </a:lnTo>
                <a:lnTo>
                  <a:pt x="9223" y="14819"/>
                </a:lnTo>
                <a:lnTo>
                  <a:pt x="9490" y="14673"/>
                </a:lnTo>
                <a:lnTo>
                  <a:pt x="9539" y="14648"/>
                </a:lnTo>
                <a:lnTo>
                  <a:pt x="9563" y="14940"/>
                </a:lnTo>
                <a:lnTo>
                  <a:pt x="9442" y="14965"/>
                </a:lnTo>
                <a:lnTo>
                  <a:pt x="9320" y="15038"/>
                </a:lnTo>
                <a:lnTo>
                  <a:pt x="9174" y="15159"/>
                </a:lnTo>
                <a:lnTo>
                  <a:pt x="9101" y="15232"/>
                </a:lnTo>
                <a:lnTo>
                  <a:pt x="9052" y="15281"/>
                </a:lnTo>
                <a:lnTo>
                  <a:pt x="9028" y="15305"/>
                </a:lnTo>
                <a:lnTo>
                  <a:pt x="9028" y="15354"/>
                </a:lnTo>
                <a:lnTo>
                  <a:pt x="9174" y="15354"/>
                </a:lnTo>
                <a:lnTo>
                  <a:pt x="9271" y="15330"/>
                </a:lnTo>
                <a:lnTo>
                  <a:pt x="9442" y="15257"/>
                </a:lnTo>
                <a:lnTo>
                  <a:pt x="9539" y="15208"/>
                </a:lnTo>
                <a:lnTo>
                  <a:pt x="9612" y="15159"/>
                </a:lnTo>
                <a:lnTo>
                  <a:pt x="9661" y="15208"/>
                </a:lnTo>
                <a:lnTo>
                  <a:pt x="9539" y="15281"/>
                </a:lnTo>
                <a:lnTo>
                  <a:pt x="9393" y="15378"/>
                </a:lnTo>
                <a:lnTo>
                  <a:pt x="9296" y="15500"/>
                </a:lnTo>
                <a:lnTo>
                  <a:pt x="9223" y="15622"/>
                </a:lnTo>
                <a:lnTo>
                  <a:pt x="9223" y="15646"/>
                </a:lnTo>
                <a:lnTo>
                  <a:pt x="9223" y="15695"/>
                </a:lnTo>
                <a:lnTo>
                  <a:pt x="9271" y="15743"/>
                </a:lnTo>
                <a:lnTo>
                  <a:pt x="9344" y="15768"/>
                </a:lnTo>
                <a:lnTo>
                  <a:pt x="9417" y="15768"/>
                </a:lnTo>
                <a:lnTo>
                  <a:pt x="9636" y="15670"/>
                </a:lnTo>
                <a:lnTo>
                  <a:pt x="9855" y="15573"/>
                </a:lnTo>
                <a:lnTo>
                  <a:pt x="10123" y="15500"/>
                </a:lnTo>
                <a:lnTo>
                  <a:pt x="10196" y="15524"/>
                </a:lnTo>
                <a:lnTo>
                  <a:pt x="10074" y="15573"/>
                </a:lnTo>
                <a:lnTo>
                  <a:pt x="9953" y="15670"/>
                </a:lnTo>
                <a:lnTo>
                  <a:pt x="9855" y="15768"/>
                </a:lnTo>
                <a:lnTo>
                  <a:pt x="9807" y="15865"/>
                </a:lnTo>
                <a:lnTo>
                  <a:pt x="9807" y="15938"/>
                </a:lnTo>
                <a:lnTo>
                  <a:pt x="9831" y="15987"/>
                </a:lnTo>
                <a:lnTo>
                  <a:pt x="9880" y="16035"/>
                </a:lnTo>
                <a:lnTo>
                  <a:pt x="9928" y="16035"/>
                </a:lnTo>
                <a:lnTo>
                  <a:pt x="10099" y="16011"/>
                </a:lnTo>
                <a:lnTo>
                  <a:pt x="10245" y="15962"/>
                </a:lnTo>
                <a:lnTo>
                  <a:pt x="10537" y="15841"/>
                </a:lnTo>
                <a:lnTo>
                  <a:pt x="10829" y="15768"/>
                </a:lnTo>
                <a:lnTo>
                  <a:pt x="10950" y="15743"/>
                </a:lnTo>
                <a:lnTo>
                  <a:pt x="11096" y="15670"/>
                </a:lnTo>
                <a:lnTo>
                  <a:pt x="11267" y="15719"/>
                </a:lnTo>
                <a:lnTo>
                  <a:pt x="11169" y="15743"/>
                </a:lnTo>
                <a:lnTo>
                  <a:pt x="11072" y="15768"/>
                </a:lnTo>
                <a:lnTo>
                  <a:pt x="10877" y="15865"/>
                </a:lnTo>
                <a:lnTo>
                  <a:pt x="10610" y="15987"/>
                </a:lnTo>
                <a:lnTo>
                  <a:pt x="10488" y="16060"/>
                </a:lnTo>
                <a:lnTo>
                  <a:pt x="10366" y="16157"/>
                </a:lnTo>
                <a:lnTo>
                  <a:pt x="10342" y="16230"/>
                </a:lnTo>
                <a:lnTo>
                  <a:pt x="10366" y="16303"/>
                </a:lnTo>
                <a:lnTo>
                  <a:pt x="10415" y="16352"/>
                </a:lnTo>
                <a:lnTo>
                  <a:pt x="10634" y="16352"/>
                </a:lnTo>
                <a:lnTo>
                  <a:pt x="10780" y="16303"/>
                </a:lnTo>
                <a:lnTo>
                  <a:pt x="11048" y="16181"/>
                </a:lnTo>
                <a:lnTo>
                  <a:pt x="11315" y="16084"/>
                </a:lnTo>
                <a:lnTo>
                  <a:pt x="11437" y="16011"/>
                </a:lnTo>
                <a:lnTo>
                  <a:pt x="11486" y="15962"/>
                </a:lnTo>
                <a:lnTo>
                  <a:pt x="11510" y="15889"/>
                </a:lnTo>
                <a:lnTo>
                  <a:pt x="11510" y="15841"/>
                </a:lnTo>
                <a:lnTo>
                  <a:pt x="11510" y="15816"/>
                </a:lnTo>
                <a:lnTo>
                  <a:pt x="11826" y="15962"/>
                </a:lnTo>
                <a:lnTo>
                  <a:pt x="11583" y="16035"/>
                </a:lnTo>
                <a:lnTo>
                  <a:pt x="11340" y="16108"/>
                </a:lnTo>
                <a:lnTo>
                  <a:pt x="11121" y="16230"/>
                </a:lnTo>
                <a:lnTo>
                  <a:pt x="11048" y="16303"/>
                </a:lnTo>
                <a:lnTo>
                  <a:pt x="10975" y="16376"/>
                </a:lnTo>
                <a:lnTo>
                  <a:pt x="10950" y="16449"/>
                </a:lnTo>
                <a:lnTo>
                  <a:pt x="10950" y="16522"/>
                </a:lnTo>
                <a:lnTo>
                  <a:pt x="10999" y="16571"/>
                </a:lnTo>
                <a:lnTo>
                  <a:pt x="11072" y="16571"/>
                </a:lnTo>
                <a:lnTo>
                  <a:pt x="11291" y="16473"/>
                </a:lnTo>
                <a:lnTo>
                  <a:pt x="11510" y="16376"/>
                </a:lnTo>
                <a:lnTo>
                  <a:pt x="11802" y="16279"/>
                </a:lnTo>
                <a:lnTo>
                  <a:pt x="12094" y="16206"/>
                </a:lnTo>
                <a:lnTo>
                  <a:pt x="12143" y="16181"/>
                </a:lnTo>
                <a:lnTo>
                  <a:pt x="12313" y="16303"/>
                </a:lnTo>
                <a:lnTo>
                  <a:pt x="12021" y="16352"/>
                </a:lnTo>
                <a:lnTo>
                  <a:pt x="11851" y="16376"/>
                </a:lnTo>
                <a:lnTo>
                  <a:pt x="11705" y="16425"/>
                </a:lnTo>
                <a:lnTo>
                  <a:pt x="11559" y="16498"/>
                </a:lnTo>
                <a:lnTo>
                  <a:pt x="11413" y="16571"/>
                </a:lnTo>
                <a:lnTo>
                  <a:pt x="11364" y="16619"/>
                </a:lnTo>
                <a:lnTo>
                  <a:pt x="11340" y="16668"/>
                </a:lnTo>
                <a:lnTo>
                  <a:pt x="11340" y="16717"/>
                </a:lnTo>
                <a:lnTo>
                  <a:pt x="11340" y="16765"/>
                </a:lnTo>
                <a:lnTo>
                  <a:pt x="11364" y="16814"/>
                </a:lnTo>
                <a:lnTo>
                  <a:pt x="11413" y="16863"/>
                </a:lnTo>
                <a:lnTo>
                  <a:pt x="11534" y="16863"/>
                </a:lnTo>
                <a:lnTo>
                  <a:pt x="11778" y="16790"/>
                </a:lnTo>
                <a:lnTo>
                  <a:pt x="12045" y="16717"/>
                </a:lnTo>
                <a:lnTo>
                  <a:pt x="12337" y="16692"/>
                </a:lnTo>
                <a:lnTo>
                  <a:pt x="12629" y="16644"/>
                </a:lnTo>
                <a:lnTo>
                  <a:pt x="12702" y="16741"/>
                </a:lnTo>
                <a:lnTo>
                  <a:pt x="12532" y="16814"/>
                </a:lnTo>
                <a:lnTo>
                  <a:pt x="12362" y="16887"/>
                </a:lnTo>
                <a:lnTo>
                  <a:pt x="11997" y="16984"/>
                </a:lnTo>
                <a:lnTo>
                  <a:pt x="11242" y="17106"/>
                </a:lnTo>
                <a:lnTo>
                  <a:pt x="10658" y="17203"/>
                </a:lnTo>
                <a:lnTo>
                  <a:pt x="10074" y="17252"/>
                </a:lnTo>
                <a:lnTo>
                  <a:pt x="9466" y="17276"/>
                </a:lnTo>
                <a:lnTo>
                  <a:pt x="7860" y="17276"/>
                </a:lnTo>
                <a:lnTo>
                  <a:pt x="7373" y="17228"/>
                </a:lnTo>
                <a:lnTo>
                  <a:pt x="6862" y="17179"/>
                </a:lnTo>
                <a:lnTo>
                  <a:pt x="5865" y="17057"/>
                </a:lnTo>
                <a:lnTo>
                  <a:pt x="4892" y="16863"/>
                </a:lnTo>
                <a:lnTo>
                  <a:pt x="4989" y="16668"/>
                </a:lnTo>
                <a:lnTo>
                  <a:pt x="5110" y="16522"/>
                </a:lnTo>
                <a:lnTo>
                  <a:pt x="5256" y="16376"/>
                </a:lnTo>
                <a:lnTo>
                  <a:pt x="5427" y="16254"/>
                </a:lnTo>
                <a:lnTo>
                  <a:pt x="5597" y="16157"/>
                </a:lnTo>
                <a:lnTo>
                  <a:pt x="5792" y="16060"/>
                </a:lnTo>
                <a:lnTo>
                  <a:pt x="6181" y="15914"/>
                </a:lnTo>
                <a:lnTo>
                  <a:pt x="6546" y="15768"/>
                </a:lnTo>
                <a:lnTo>
                  <a:pt x="6911" y="15622"/>
                </a:lnTo>
                <a:lnTo>
                  <a:pt x="7276" y="15476"/>
                </a:lnTo>
                <a:lnTo>
                  <a:pt x="7641" y="15354"/>
                </a:lnTo>
                <a:lnTo>
                  <a:pt x="7714" y="15330"/>
                </a:lnTo>
                <a:lnTo>
                  <a:pt x="7763" y="15281"/>
                </a:lnTo>
                <a:lnTo>
                  <a:pt x="7787" y="15257"/>
                </a:lnTo>
                <a:lnTo>
                  <a:pt x="7860" y="15159"/>
                </a:lnTo>
                <a:lnTo>
                  <a:pt x="7909" y="15086"/>
                </a:lnTo>
                <a:lnTo>
                  <a:pt x="7957" y="14892"/>
                </a:lnTo>
                <a:lnTo>
                  <a:pt x="7982" y="14697"/>
                </a:lnTo>
                <a:lnTo>
                  <a:pt x="8006" y="14478"/>
                </a:lnTo>
                <a:lnTo>
                  <a:pt x="8055" y="13894"/>
                </a:lnTo>
                <a:lnTo>
                  <a:pt x="8055" y="13286"/>
                </a:lnTo>
                <a:lnTo>
                  <a:pt x="8055" y="12726"/>
                </a:lnTo>
                <a:lnTo>
                  <a:pt x="8030" y="12434"/>
                </a:lnTo>
                <a:lnTo>
                  <a:pt x="7982" y="12167"/>
                </a:lnTo>
                <a:lnTo>
                  <a:pt x="8371" y="12191"/>
                </a:lnTo>
                <a:lnTo>
                  <a:pt x="8760" y="12191"/>
                </a:lnTo>
                <a:lnTo>
                  <a:pt x="9198" y="12167"/>
                </a:lnTo>
                <a:lnTo>
                  <a:pt x="9636" y="12069"/>
                </a:lnTo>
                <a:close/>
                <a:moveTo>
                  <a:pt x="12945" y="0"/>
                </a:moveTo>
                <a:lnTo>
                  <a:pt x="11705" y="49"/>
                </a:lnTo>
                <a:lnTo>
                  <a:pt x="7519" y="49"/>
                </a:lnTo>
                <a:lnTo>
                  <a:pt x="6132" y="73"/>
                </a:lnTo>
                <a:lnTo>
                  <a:pt x="5427" y="49"/>
                </a:lnTo>
                <a:lnTo>
                  <a:pt x="4697" y="49"/>
                </a:lnTo>
                <a:lnTo>
                  <a:pt x="3967" y="73"/>
                </a:lnTo>
                <a:lnTo>
                  <a:pt x="3626" y="98"/>
                </a:lnTo>
                <a:lnTo>
                  <a:pt x="3261" y="146"/>
                </a:lnTo>
                <a:lnTo>
                  <a:pt x="3213" y="171"/>
                </a:lnTo>
                <a:lnTo>
                  <a:pt x="3140" y="244"/>
                </a:lnTo>
                <a:lnTo>
                  <a:pt x="3115" y="292"/>
                </a:lnTo>
                <a:lnTo>
                  <a:pt x="3091" y="365"/>
                </a:lnTo>
                <a:lnTo>
                  <a:pt x="3164" y="1071"/>
                </a:lnTo>
                <a:lnTo>
                  <a:pt x="2994" y="998"/>
                </a:lnTo>
                <a:lnTo>
                  <a:pt x="2823" y="974"/>
                </a:lnTo>
                <a:lnTo>
                  <a:pt x="2434" y="949"/>
                </a:lnTo>
                <a:lnTo>
                  <a:pt x="2045" y="949"/>
                </a:lnTo>
                <a:lnTo>
                  <a:pt x="1728" y="974"/>
                </a:lnTo>
                <a:lnTo>
                  <a:pt x="1339" y="1022"/>
                </a:lnTo>
                <a:lnTo>
                  <a:pt x="1144" y="1047"/>
                </a:lnTo>
                <a:lnTo>
                  <a:pt x="974" y="1095"/>
                </a:lnTo>
                <a:lnTo>
                  <a:pt x="779" y="1168"/>
                </a:lnTo>
                <a:lnTo>
                  <a:pt x="609" y="1266"/>
                </a:lnTo>
                <a:lnTo>
                  <a:pt x="463" y="1387"/>
                </a:lnTo>
                <a:lnTo>
                  <a:pt x="317" y="1509"/>
                </a:lnTo>
                <a:lnTo>
                  <a:pt x="220" y="1679"/>
                </a:lnTo>
                <a:lnTo>
                  <a:pt x="122" y="1825"/>
                </a:lnTo>
                <a:lnTo>
                  <a:pt x="74" y="2020"/>
                </a:lnTo>
                <a:lnTo>
                  <a:pt x="25" y="2190"/>
                </a:lnTo>
                <a:lnTo>
                  <a:pt x="25" y="2385"/>
                </a:lnTo>
                <a:lnTo>
                  <a:pt x="1" y="2604"/>
                </a:lnTo>
                <a:lnTo>
                  <a:pt x="49" y="2993"/>
                </a:lnTo>
                <a:lnTo>
                  <a:pt x="98" y="3431"/>
                </a:lnTo>
                <a:lnTo>
                  <a:pt x="195" y="3821"/>
                </a:lnTo>
                <a:lnTo>
                  <a:pt x="414" y="4551"/>
                </a:lnTo>
                <a:lnTo>
                  <a:pt x="536" y="4988"/>
                </a:lnTo>
                <a:lnTo>
                  <a:pt x="682" y="5451"/>
                </a:lnTo>
                <a:lnTo>
                  <a:pt x="852" y="5913"/>
                </a:lnTo>
                <a:lnTo>
                  <a:pt x="1047" y="6351"/>
                </a:lnTo>
                <a:lnTo>
                  <a:pt x="1242" y="6789"/>
                </a:lnTo>
                <a:lnTo>
                  <a:pt x="1461" y="7203"/>
                </a:lnTo>
                <a:lnTo>
                  <a:pt x="1704" y="7616"/>
                </a:lnTo>
                <a:lnTo>
                  <a:pt x="1972" y="8006"/>
                </a:lnTo>
                <a:lnTo>
                  <a:pt x="2264" y="8371"/>
                </a:lnTo>
                <a:lnTo>
                  <a:pt x="2580" y="8687"/>
                </a:lnTo>
                <a:lnTo>
                  <a:pt x="2896" y="9003"/>
                </a:lnTo>
                <a:lnTo>
                  <a:pt x="3286" y="9271"/>
                </a:lnTo>
                <a:lnTo>
                  <a:pt x="3675" y="9514"/>
                </a:lnTo>
                <a:lnTo>
                  <a:pt x="4089" y="9709"/>
                </a:lnTo>
                <a:lnTo>
                  <a:pt x="4551" y="9879"/>
                </a:lnTo>
                <a:lnTo>
                  <a:pt x="5037" y="9977"/>
                </a:lnTo>
                <a:lnTo>
                  <a:pt x="5037" y="10098"/>
                </a:lnTo>
                <a:lnTo>
                  <a:pt x="5062" y="10196"/>
                </a:lnTo>
                <a:lnTo>
                  <a:pt x="5183" y="10415"/>
                </a:lnTo>
                <a:lnTo>
                  <a:pt x="5329" y="10634"/>
                </a:lnTo>
                <a:lnTo>
                  <a:pt x="5500" y="10828"/>
                </a:lnTo>
                <a:lnTo>
                  <a:pt x="5694" y="11023"/>
                </a:lnTo>
                <a:lnTo>
                  <a:pt x="5889" y="11169"/>
                </a:lnTo>
                <a:lnTo>
                  <a:pt x="6254" y="11437"/>
                </a:lnTo>
                <a:lnTo>
                  <a:pt x="6546" y="11631"/>
                </a:lnTo>
                <a:lnTo>
                  <a:pt x="6862" y="11802"/>
                </a:lnTo>
                <a:lnTo>
                  <a:pt x="7179" y="11948"/>
                </a:lnTo>
                <a:lnTo>
                  <a:pt x="7519" y="12045"/>
                </a:lnTo>
                <a:lnTo>
                  <a:pt x="7471" y="12313"/>
                </a:lnTo>
                <a:lnTo>
                  <a:pt x="7471" y="12580"/>
                </a:lnTo>
                <a:lnTo>
                  <a:pt x="7471" y="12872"/>
                </a:lnTo>
                <a:lnTo>
                  <a:pt x="7519" y="13115"/>
                </a:lnTo>
                <a:lnTo>
                  <a:pt x="7519" y="13407"/>
                </a:lnTo>
                <a:lnTo>
                  <a:pt x="7519" y="13724"/>
                </a:lnTo>
                <a:lnTo>
                  <a:pt x="7471" y="14308"/>
                </a:lnTo>
                <a:lnTo>
                  <a:pt x="7422" y="14624"/>
                </a:lnTo>
                <a:lnTo>
                  <a:pt x="7422" y="14770"/>
                </a:lnTo>
                <a:lnTo>
                  <a:pt x="7422" y="14916"/>
                </a:lnTo>
                <a:lnTo>
                  <a:pt x="7203" y="14965"/>
                </a:lnTo>
                <a:lnTo>
                  <a:pt x="6984" y="15013"/>
                </a:lnTo>
                <a:lnTo>
                  <a:pt x="6741" y="15086"/>
                </a:lnTo>
                <a:lnTo>
                  <a:pt x="6522" y="15184"/>
                </a:lnTo>
                <a:lnTo>
                  <a:pt x="6084" y="15378"/>
                </a:lnTo>
                <a:lnTo>
                  <a:pt x="5670" y="15549"/>
                </a:lnTo>
                <a:lnTo>
                  <a:pt x="5451" y="15646"/>
                </a:lnTo>
                <a:lnTo>
                  <a:pt x="5232" y="15743"/>
                </a:lnTo>
                <a:lnTo>
                  <a:pt x="5037" y="15889"/>
                </a:lnTo>
                <a:lnTo>
                  <a:pt x="4867" y="16011"/>
                </a:lnTo>
                <a:lnTo>
                  <a:pt x="4697" y="16181"/>
                </a:lnTo>
                <a:lnTo>
                  <a:pt x="4551" y="16376"/>
                </a:lnTo>
                <a:lnTo>
                  <a:pt x="4429" y="16571"/>
                </a:lnTo>
                <a:lnTo>
                  <a:pt x="4332" y="16814"/>
                </a:lnTo>
                <a:lnTo>
                  <a:pt x="4308" y="16887"/>
                </a:lnTo>
                <a:lnTo>
                  <a:pt x="4308" y="16936"/>
                </a:lnTo>
                <a:lnTo>
                  <a:pt x="4332" y="16984"/>
                </a:lnTo>
                <a:lnTo>
                  <a:pt x="4356" y="17033"/>
                </a:lnTo>
                <a:lnTo>
                  <a:pt x="4454" y="17106"/>
                </a:lnTo>
                <a:lnTo>
                  <a:pt x="4575" y="17130"/>
                </a:lnTo>
                <a:lnTo>
                  <a:pt x="4746" y="17252"/>
                </a:lnTo>
                <a:lnTo>
                  <a:pt x="4940" y="17374"/>
                </a:lnTo>
                <a:lnTo>
                  <a:pt x="5159" y="17447"/>
                </a:lnTo>
                <a:lnTo>
                  <a:pt x="5402" y="17495"/>
                </a:lnTo>
                <a:lnTo>
                  <a:pt x="5865" y="17568"/>
                </a:lnTo>
                <a:lnTo>
                  <a:pt x="6303" y="17617"/>
                </a:lnTo>
                <a:lnTo>
                  <a:pt x="6984" y="17714"/>
                </a:lnTo>
                <a:lnTo>
                  <a:pt x="7665" y="17763"/>
                </a:lnTo>
                <a:lnTo>
                  <a:pt x="8371" y="17787"/>
                </a:lnTo>
                <a:lnTo>
                  <a:pt x="9052" y="17812"/>
                </a:lnTo>
                <a:lnTo>
                  <a:pt x="9685" y="17787"/>
                </a:lnTo>
                <a:lnTo>
                  <a:pt x="10318" y="17739"/>
                </a:lnTo>
                <a:lnTo>
                  <a:pt x="10950" y="17690"/>
                </a:lnTo>
                <a:lnTo>
                  <a:pt x="11559" y="17593"/>
                </a:lnTo>
                <a:lnTo>
                  <a:pt x="11948" y="17520"/>
                </a:lnTo>
                <a:lnTo>
                  <a:pt x="12410" y="17447"/>
                </a:lnTo>
                <a:lnTo>
                  <a:pt x="12654" y="17398"/>
                </a:lnTo>
                <a:lnTo>
                  <a:pt x="12848" y="17301"/>
                </a:lnTo>
                <a:lnTo>
                  <a:pt x="13018" y="17203"/>
                </a:lnTo>
                <a:lnTo>
                  <a:pt x="13091" y="17130"/>
                </a:lnTo>
                <a:lnTo>
                  <a:pt x="13164" y="17057"/>
                </a:lnTo>
                <a:lnTo>
                  <a:pt x="13237" y="16984"/>
                </a:lnTo>
                <a:lnTo>
                  <a:pt x="13286" y="16911"/>
                </a:lnTo>
                <a:lnTo>
                  <a:pt x="13310" y="16814"/>
                </a:lnTo>
                <a:lnTo>
                  <a:pt x="13286" y="16692"/>
                </a:lnTo>
                <a:lnTo>
                  <a:pt x="13140" y="16400"/>
                </a:lnTo>
                <a:lnTo>
                  <a:pt x="12921" y="16157"/>
                </a:lnTo>
                <a:lnTo>
                  <a:pt x="12702" y="15914"/>
                </a:lnTo>
                <a:lnTo>
                  <a:pt x="12435" y="15719"/>
                </a:lnTo>
                <a:lnTo>
                  <a:pt x="12167" y="15549"/>
                </a:lnTo>
                <a:lnTo>
                  <a:pt x="11851" y="15403"/>
                </a:lnTo>
                <a:lnTo>
                  <a:pt x="11559" y="15281"/>
                </a:lnTo>
                <a:lnTo>
                  <a:pt x="11242" y="15184"/>
                </a:lnTo>
                <a:lnTo>
                  <a:pt x="10780" y="15062"/>
                </a:lnTo>
                <a:lnTo>
                  <a:pt x="10439" y="15013"/>
                </a:lnTo>
                <a:lnTo>
                  <a:pt x="10123" y="14965"/>
                </a:lnTo>
                <a:lnTo>
                  <a:pt x="10147" y="14746"/>
                </a:lnTo>
                <a:lnTo>
                  <a:pt x="10123" y="14502"/>
                </a:lnTo>
                <a:lnTo>
                  <a:pt x="10123" y="14259"/>
                </a:lnTo>
                <a:lnTo>
                  <a:pt x="10099" y="14089"/>
                </a:lnTo>
                <a:lnTo>
                  <a:pt x="10123" y="13529"/>
                </a:lnTo>
                <a:lnTo>
                  <a:pt x="10099" y="12945"/>
                </a:lnTo>
                <a:lnTo>
                  <a:pt x="10099" y="12434"/>
                </a:lnTo>
                <a:lnTo>
                  <a:pt x="10074" y="12191"/>
                </a:lnTo>
                <a:lnTo>
                  <a:pt x="10050" y="12069"/>
                </a:lnTo>
                <a:lnTo>
                  <a:pt x="10001" y="11948"/>
                </a:lnTo>
                <a:lnTo>
                  <a:pt x="10391" y="11777"/>
                </a:lnTo>
                <a:lnTo>
                  <a:pt x="10756" y="11583"/>
                </a:lnTo>
                <a:lnTo>
                  <a:pt x="11096" y="11364"/>
                </a:lnTo>
                <a:lnTo>
                  <a:pt x="11413" y="11096"/>
                </a:lnTo>
                <a:lnTo>
                  <a:pt x="11851" y="10707"/>
                </a:lnTo>
                <a:lnTo>
                  <a:pt x="12118" y="10463"/>
                </a:lnTo>
                <a:lnTo>
                  <a:pt x="12240" y="10317"/>
                </a:lnTo>
                <a:lnTo>
                  <a:pt x="12337" y="10196"/>
                </a:lnTo>
                <a:lnTo>
                  <a:pt x="12508" y="10001"/>
                </a:lnTo>
                <a:lnTo>
                  <a:pt x="12897" y="9879"/>
                </a:lnTo>
                <a:lnTo>
                  <a:pt x="13286" y="9782"/>
                </a:lnTo>
                <a:lnTo>
                  <a:pt x="13675" y="9660"/>
                </a:lnTo>
                <a:lnTo>
                  <a:pt x="13870" y="9587"/>
                </a:lnTo>
                <a:lnTo>
                  <a:pt x="14040" y="9490"/>
                </a:lnTo>
                <a:lnTo>
                  <a:pt x="14478" y="9222"/>
                </a:lnTo>
                <a:lnTo>
                  <a:pt x="14916" y="8906"/>
                </a:lnTo>
                <a:lnTo>
                  <a:pt x="15306" y="8565"/>
                </a:lnTo>
                <a:lnTo>
                  <a:pt x="15646" y="8176"/>
                </a:lnTo>
                <a:lnTo>
                  <a:pt x="15963" y="7787"/>
                </a:lnTo>
                <a:lnTo>
                  <a:pt x="16255" y="7397"/>
                </a:lnTo>
                <a:lnTo>
                  <a:pt x="16522" y="6959"/>
                </a:lnTo>
                <a:lnTo>
                  <a:pt x="16766" y="6521"/>
                </a:lnTo>
                <a:lnTo>
                  <a:pt x="16960" y="6083"/>
                </a:lnTo>
                <a:lnTo>
                  <a:pt x="17155" y="5621"/>
                </a:lnTo>
                <a:lnTo>
                  <a:pt x="17301" y="5134"/>
                </a:lnTo>
                <a:lnTo>
                  <a:pt x="17398" y="4648"/>
                </a:lnTo>
                <a:lnTo>
                  <a:pt x="17544" y="3869"/>
                </a:lnTo>
                <a:lnTo>
                  <a:pt x="17593" y="3431"/>
                </a:lnTo>
                <a:lnTo>
                  <a:pt x="17617" y="2993"/>
                </a:lnTo>
                <a:lnTo>
                  <a:pt x="17593" y="2555"/>
                </a:lnTo>
                <a:lnTo>
                  <a:pt x="17569" y="2361"/>
                </a:lnTo>
                <a:lnTo>
                  <a:pt x="17520" y="2142"/>
                </a:lnTo>
                <a:lnTo>
                  <a:pt x="17447" y="1947"/>
                </a:lnTo>
                <a:lnTo>
                  <a:pt x="17374" y="1777"/>
                </a:lnTo>
                <a:lnTo>
                  <a:pt x="17277" y="1606"/>
                </a:lnTo>
                <a:lnTo>
                  <a:pt x="17131" y="1460"/>
                </a:lnTo>
                <a:lnTo>
                  <a:pt x="17009" y="1339"/>
                </a:lnTo>
                <a:lnTo>
                  <a:pt x="16863" y="1241"/>
                </a:lnTo>
                <a:lnTo>
                  <a:pt x="16693" y="1168"/>
                </a:lnTo>
                <a:lnTo>
                  <a:pt x="16547" y="1120"/>
                </a:lnTo>
                <a:lnTo>
                  <a:pt x="16376" y="1095"/>
                </a:lnTo>
                <a:lnTo>
                  <a:pt x="16206" y="1095"/>
                </a:lnTo>
                <a:lnTo>
                  <a:pt x="15841" y="1120"/>
                </a:lnTo>
                <a:lnTo>
                  <a:pt x="15476" y="1168"/>
                </a:lnTo>
                <a:lnTo>
                  <a:pt x="15087" y="1241"/>
                </a:lnTo>
                <a:lnTo>
                  <a:pt x="14868" y="1266"/>
                </a:lnTo>
                <a:lnTo>
                  <a:pt x="14478" y="1266"/>
                </a:lnTo>
                <a:lnTo>
                  <a:pt x="14308" y="1217"/>
                </a:lnTo>
                <a:lnTo>
                  <a:pt x="14332" y="755"/>
                </a:lnTo>
                <a:lnTo>
                  <a:pt x="14357" y="292"/>
                </a:lnTo>
                <a:lnTo>
                  <a:pt x="14357" y="219"/>
                </a:lnTo>
                <a:lnTo>
                  <a:pt x="14332" y="146"/>
                </a:lnTo>
                <a:lnTo>
                  <a:pt x="14259" y="98"/>
                </a:lnTo>
                <a:lnTo>
                  <a:pt x="14186" y="73"/>
                </a:lnTo>
                <a:lnTo>
                  <a:pt x="13894" y="25"/>
                </a:lnTo>
                <a:lnTo>
                  <a:pt x="13578" y="0"/>
                </a:lnTo>
                <a:close/>
              </a:path>
            </a:pathLst>
          </a:custGeom>
          <a:solidFill>
            <a:srgbClr val="0B53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Text Placeholder 9">
            <a:extLst>
              <a:ext uri="{FF2B5EF4-FFF2-40B4-BE49-F238E27FC236}">
                <a16:creationId xmlns:a16="http://schemas.microsoft.com/office/drawing/2014/main" id="{519EAFA7-C0B1-3A49-A345-999688301F29}"/>
              </a:ext>
            </a:extLst>
          </p:cNvPr>
          <p:cNvSpPr>
            <a:spLocks noGrp="1"/>
          </p:cNvSpPr>
          <p:nvPr>
            <p:ph type="body" idx="1"/>
          </p:nvPr>
        </p:nvSpPr>
        <p:spPr>
          <a:xfrm>
            <a:off x="6959110" y="3394191"/>
            <a:ext cx="1526376" cy="926499"/>
          </a:xfrm>
        </p:spPr>
        <p:txBody>
          <a:bodyPr/>
          <a:lstStyle/>
          <a:p>
            <a:pPr marL="38100" indent="0">
              <a:buNone/>
            </a:pPr>
            <a:r>
              <a:rPr lang="en-US" sz="2000" dirty="0"/>
              <a:t>More great resources!</a:t>
            </a:r>
          </a:p>
        </p:txBody>
      </p:sp>
      <p:grpSp>
        <p:nvGrpSpPr>
          <p:cNvPr id="21" name="Group 20">
            <a:extLst>
              <a:ext uri="{FF2B5EF4-FFF2-40B4-BE49-F238E27FC236}">
                <a16:creationId xmlns:a16="http://schemas.microsoft.com/office/drawing/2014/main" id="{7A1305D9-F74C-1941-82E4-B049FDA1A247}"/>
              </a:ext>
            </a:extLst>
          </p:cNvPr>
          <p:cNvGrpSpPr/>
          <p:nvPr/>
        </p:nvGrpSpPr>
        <p:grpSpPr>
          <a:xfrm rot="328364">
            <a:off x="3431837" y="795748"/>
            <a:ext cx="2835677" cy="3399343"/>
            <a:chOff x="3656563" y="908285"/>
            <a:chExt cx="2835677" cy="3399343"/>
          </a:xfrm>
        </p:grpSpPr>
        <p:pic>
          <p:nvPicPr>
            <p:cNvPr id="14" name="Picture 13">
              <a:extLst>
                <a:ext uri="{FF2B5EF4-FFF2-40B4-BE49-F238E27FC236}">
                  <a16:creationId xmlns:a16="http://schemas.microsoft.com/office/drawing/2014/main" id="{28A9A1F7-70FE-084B-A8D9-8B4F8713154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656563" y="908285"/>
              <a:ext cx="2835677" cy="3399343"/>
            </a:xfrm>
            <a:prstGeom prst="rect">
              <a:avLst/>
            </a:prstGeom>
            <a:ln>
              <a:noFill/>
            </a:ln>
            <a:effectLst>
              <a:outerShdw blurRad="292100" dist="139700" dir="2700000" algn="tl" rotWithShape="0">
                <a:srgbClr val="333333">
                  <a:alpha val="65000"/>
                </a:srgbClr>
              </a:outerShdw>
            </a:effectLst>
          </p:spPr>
        </p:pic>
        <p:pic>
          <p:nvPicPr>
            <p:cNvPr id="17" name="Picture 16">
              <a:extLst>
                <a:ext uri="{FF2B5EF4-FFF2-40B4-BE49-F238E27FC236}">
                  <a16:creationId xmlns:a16="http://schemas.microsoft.com/office/drawing/2014/main" id="{97012178-A2C4-2249-ADA2-EEC6A7ABBE5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841239" y="1149216"/>
              <a:ext cx="2470038" cy="2286316"/>
            </a:xfrm>
            <a:prstGeom prst="rect">
              <a:avLst/>
            </a:prstGeom>
          </p:spPr>
        </p:pic>
      </p:grpSp>
      <p:grpSp>
        <p:nvGrpSpPr>
          <p:cNvPr id="20" name="Group 19">
            <a:extLst>
              <a:ext uri="{FF2B5EF4-FFF2-40B4-BE49-F238E27FC236}">
                <a16:creationId xmlns:a16="http://schemas.microsoft.com/office/drawing/2014/main" id="{4A932E2D-922E-FB4B-A7B2-15161444C46F}"/>
              </a:ext>
            </a:extLst>
          </p:cNvPr>
          <p:cNvGrpSpPr/>
          <p:nvPr/>
        </p:nvGrpSpPr>
        <p:grpSpPr>
          <a:xfrm rot="21212408">
            <a:off x="922078" y="795747"/>
            <a:ext cx="2835677" cy="3399343"/>
            <a:chOff x="687603" y="908284"/>
            <a:chExt cx="2835677" cy="3399343"/>
          </a:xfrm>
        </p:grpSpPr>
        <p:pic>
          <p:nvPicPr>
            <p:cNvPr id="11" name="Picture 10">
              <a:extLst>
                <a:ext uri="{FF2B5EF4-FFF2-40B4-BE49-F238E27FC236}">
                  <a16:creationId xmlns:a16="http://schemas.microsoft.com/office/drawing/2014/main" id="{B37E4A1C-B9E9-7A41-B5AA-DC139B2008D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87603" y="908284"/>
              <a:ext cx="2835677" cy="3399343"/>
            </a:xfrm>
            <a:prstGeom prst="rect">
              <a:avLst/>
            </a:prstGeom>
            <a:ln>
              <a:noFill/>
            </a:ln>
            <a:effectLst>
              <a:outerShdw blurRad="292100" dist="139700" dir="2700000" algn="tl" rotWithShape="0">
                <a:srgbClr val="333333">
                  <a:alpha val="65000"/>
                </a:srgbClr>
              </a:outerShdw>
            </a:effectLst>
          </p:spPr>
        </p:pic>
        <p:pic>
          <p:nvPicPr>
            <p:cNvPr id="19" name="Picture 18">
              <a:extLst>
                <a:ext uri="{FF2B5EF4-FFF2-40B4-BE49-F238E27FC236}">
                  <a16:creationId xmlns:a16="http://schemas.microsoft.com/office/drawing/2014/main" id="{56AE5EBC-8E9D-2D49-9642-CDC473AE3863}"/>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01096" y="1213503"/>
              <a:ext cx="2408689" cy="2292374"/>
            </a:xfrm>
            <a:prstGeom prst="rect">
              <a:avLst/>
            </a:prstGeom>
          </p:spPr>
        </p:pic>
      </p:grpSp>
    </p:spTree>
    <p:extLst>
      <p:ext uri="{BB962C8B-B14F-4D97-AF65-F5344CB8AC3E}">
        <p14:creationId xmlns:p14="http://schemas.microsoft.com/office/powerpoint/2010/main" val="7075700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37AF599A-5020-C945-A48E-D560E4629C88}"/>
              </a:ext>
            </a:extLst>
          </p:cNvPr>
          <p:cNvSpPr>
            <a:spLocks noGrp="1"/>
          </p:cNvSpPr>
          <p:nvPr>
            <p:ph type="body" idx="1"/>
          </p:nvPr>
        </p:nvSpPr>
        <p:spPr>
          <a:xfrm>
            <a:off x="866375" y="639341"/>
            <a:ext cx="7567800" cy="3152700"/>
          </a:xfrm>
        </p:spPr>
        <p:txBody>
          <a:bodyPr/>
          <a:lstStyle/>
          <a:p>
            <a:pPr marL="127000" indent="0">
              <a:buNone/>
            </a:pPr>
            <a:r>
              <a:rPr lang="en-US" sz="2800" b="1" dirty="0">
                <a:solidFill>
                  <a:schemeClr val="tx1">
                    <a:lumMod val="85000"/>
                    <a:lumOff val="15000"/>
                  </a:schemeClr>
                </a:solidFill>
                <a:latin typeface="Avenir Black" panose="02000503020000020003" pitchFamily="2" charset="0"/>
              </a:rPr>
              <a:t>Customize the output using the YAML</a:t>
            </a:r>
          </a:p>
          <a:p>
            <a:pPr marL="469900" indent="-342900">
              <a:buFont typeface="+mj-lt"/>
              <a:buAutoNum type="arabicPeriod"/>
            </a:pPr>
            <a:r>
              <a:rPr lang="en-US" sz="2400" dirty="0">
                <a:solidFill>
                  <a:schemeClr val="tx1">
                    <a:lumMod val="85000"/>
                    <a:lumOff val="15000"/>
                  </a:schemeClr>
                </a:solidFill>
                <a:latin typeface="Avenir Book" panose="02000503020000020003" pitchFamily="2" charset="0"/>
              </a:rPr>
              <a:t>Change the YAML title to your own title</a:t>
            </a:r>
          </a:p>
          <a:p>
            <a:pPr marL="469900" indent="-342900">
              <a:buFont typeface="+mj-lt"/>
              <a:buAutoNum type="arabicPeriod"/>
            </a:pPr>
            <a:r>
              <a:rPr lang="en-US" sz="2400" dirty="0">
                <a:solidFill>
                  <a:schemeClr val="tx1">
                    <a:lumMod val="85000"/>
                    <a:lumOff val="15000"/>
                  </a:schemeClr>
                </a:solidFill>
                <a:latin typeface="Avenir Book" panose="02000503020000020003" pitchFamily="2" charset="0"/>
              </a:rPr>
              <a:t>Add a YAML option for author </a:t>
            </a:r>
          </a:p>
          <a:p>
            <a:pPr marL="469900" indent="-342900">
              <a:buFont typeface="+mj-lt"/>
              <a:buAutoNum type="arabicPeriod"/>
            </a:pPr>
            <a:endParaRPr lang="en-US" sz="2400" dirty="0">
              <a:solidFill>
                <a:schemeClr val="tx1">
                  <a:lumMod val="85000"/>
                  <a:lumOff val="15000"/>
                </a:schemeClr>
              </a:solidFill>
              <a:latin typeface="Avenir Book" panose="02000503020000020003" pitchFamily="2" charset="0"/>
            </a:endParaRPr>
          </a:p>
          <a:p>
            <a:pPr marL="469900" indent="-342900">
              <a:buFont typeface="+mj-lt"/>
              <a:buAutoNum type="arabicPeriod"/>
            </a:pPr>
            <a:endParaRPr lang="en-US" sz="2400" dirty="0">
              <a:solidFill>
                <a:schemeClr val="tx1">
                  <a:lumMod val="85000"/>
                  <a:lumOff val="15000"/>
                </a:schemeClr>
              </a:solidFill>
              <a:latin typeface="Avenir Book" panose="02000503020000020003" pitchFamily="2" charset="0"/>
            </a:endParaRPr>
          </a:p>
          <a:p>
            <a:pPr marL="469900" indent="-342900">
              <a:buFont typeface="+mj-lt"/>
              <a:buAutoNum type="arabicPeriod"/>
            </a:pPr>
            <a:endParaRPr lang="en-US" sz="2400" dirty="0">
              <a:solidFill>
                <a:schemeClr val="tx1">
                  <a:lumMod val="85000"/>
                  <a:lumOff val="15000"/>
                </a:schemeClr>
              </a:solidFill>
              <a:latin typeface="Avenir Book" panose="02000503020000020003" pitchFamily="2" charset="0"/>
            </a:endParaRPr>
          </a:p>
          <a:p>
            <a:pPr marL="127000" indent="0">
              <a:buNone/>
            </a:pPr>
            <a:r>
              <a:rPr lang="en-US" sz="2000" i="1" dirty="0">
                <a:solidFill>
                  <a:schemeClr val="tx1">
                    <a:lumMod val="85000"/>
                    <a:lumOff val="15000"/>
                  </a:schemeClr>
                </a:solidFill>
                <a:latin typeface="Avenir Book" panose="02000503020000020003" pitchFamily="2" charset="0"/>
              </a:rPr>
              <a:t>Hint: see page 4 of </a:t>
            </a:r>
            <a:r>
              <a:rPr lang="en-US" sz="2000" i="1" dirty="0" err="1">
                <a:solidFill>
                  <a:schemeClr val="tx1">
                    <a:lumMod val="85000"/>
                    <a:lumOff val="15000"/>
                  </a:schemeClr>
                </a:solidFill>
                <a:latin typeface="Avenir Book" panose="02000503020000020003" pitchFamily="2" charset="0"/>
              </a:rPr>
              <a:t>RMarkdown</a:t>
            </a:r>
            <a:r>
              <a:rPr lang="en-US" sz="2000" i="1" dirty="0">
                <a:solidFill>
                  <a:schemeClr val="tx1">
                    <a:lumMod val="85000"/>
                    <a:lumOff val="15000"/>
                  </a:schemeClr>
                </a:solidFill>
                <a:latin typeface="Avenir Book" panose="02000503020000020003" pitchFamily="2" charset="0"/>
              </a:rPr>
              <a:t> Reference Guide </a:t>
            </a:r>
          </a:p>
        </p:txBody>
      </p:sp>
      <p:sp>
        <p:nvSpPr>
          <p:cNvPr id="3" name="Slide Number Placeholder 2">
            <a:extLst>
              <a:ext uri="{FF2B5EF4-FFF2-40B4-BE49-F238E27FC236}">
                <a16:creationId xmlns:a16="http://schemas.microsoft.com/office/drawing/2014/main" id="{72BA2330-1DEE-A34A-8D57-C15EF78DD25F}"/>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21</a:t>
            </a:fld>
            <a:endParaRPr lang="en" dirty="0"/>
          </a:p>
        </p:txBody>
      </p:sp>
    </p:spTree>
    <p:extLst>
      <p:ext uri="{BB962C8B-B14F-4D97-AF65-F5344CB8AC3E}">
        <p14:creationId xmlns:p14="http://schemas.microsoft.com/office/powerpoint/2010/main" val="7699434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C7B26149-6BB6-8D42-96FE-E83359EE7174}"/>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22</a:t>
            </a:fld>
            <a:endParaRPr lang="en" dirty="0"/>
          </a:p>
        </p:txBody>
      </p:sp>
      <p:pic>
        <p:nvPicPr>
          <p:cNvPr id="3" name="Picture 2">
            <a:extLst>
              <a:ext uri="{FF2B5EF4-FFF2-40B4-BE49-F238E27FC236}">
                <a16:creationId xmlns:a16="http://schemas.microsoft.com/office/drawing/2014/main" id="{261B6578-08BA-6A4C-8359-78CA959220D3}"/>
              </a:ext>
            </a:extLst>
          </p:cNvPr>
          <p:cNvPicPr>
            <a:picLocks noChangeAspect="1"/>
          </p:cNvPicPr>
          <p:nvPr/>
        </p:nvPicPr>
        <p:blipFill>
          <a:blip r:embed="rId2"/>
          <a:stretch>
            <a:fillRect/>
          </a:stretch>
        </p:blipFill>
        <p:spPr>
          <a:xfrm>
            <a:off x="1550560" y="766101"/>
            <a:ext cx="6334732" cy="2219053"/>
          </a:xfrm>
          <a:prstGeom prst="rect">
            <a:avLst/>
          </a:prstGeom>
        </p:spPr>
      </p:pic>
      <p:sp>
        <p:nvSpPr>
          <p:cNvPr id="4" name="Down Arrow 3">
            <a:extLst>
              <a:ext uri="{FF2B5EF4-FFF2-40B4-BE49-F238E27FC236}">
                <a16:creationId xmlns:a16="http://schemas.microsoft.com/office/drawing/2014/main" id="{DC0F66AF-E194-304B-9984-AAC4E53436BB}"/>
              </a:ext>
            </a:extLst>
          </p:cNvPr>
          <p:cNvSpPr/>
          <p:nvPr/>
        </p:nvSpPr>
        <p:spPr>
          <a:xfrm rot="16200000" flipH="1">
            <a:off x="1023103" y="1375798"/>
            <a:ext cx="491870" cy="910522"/>
          </a:xfrm>
          <a:prstGeom prst="downArrow">
            <a:avLst/>
          </a:prstGeom>
          <a:solidFill>
            <a:srgbClr val="FFF684"/>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684"/>
              </a:solidFill>
            </a:endParaRPr>
          </a:p>
        </p:txBody>
      </p:sp>
    </p:spTree>
    <p:extLst>
      <p:ext uri="{BB962C8B-B14F-4D97-AF65-F5344CB8AC3E}">
        <p14:creationId xmlns:p14="http://schemas.microsoft.com/office/powerpoint/2010/main" val="13944384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B1EDA6F-0EE8-6545-8CA4-98B9A2CF8924}"/>
              </a:ext>
            </a:extLst>
          </p:cNvPr>
          <p:cNvSpPr>
            <a:spLocks noGrp="1"/>
          </p:cNvSpPr>
          <p:nvPr>
            <p:ph type="title"/>
          </p:nvPr>
        </p:nvSpPr>
        <p:spPr/>
        <p:txBody>
          <a:bodyPr/>
          <a:lstStyle/>
          <a:p>
            <a:r>
              <a:rPr lang="en-US" dirty="0"/>
              <a:t> </a:t>
            </a:r>
          </a:p>
        </p:txBody>
      </p:sp>
      <p:sp>
        <p:nvSpPr>
          <p:cNvPr id="5" name="Text Placeholder 4">
            <a:extLst>
              <a:ext uri="{FF2B5EF4-FFF2-40B4-BE49-F238E27FC236}">
                <a16:creationId xmlns:a16="http://schemas.microsoft.com/office/drawing/2014/main" id="{37AF599A-5020-C945-A48E-D560E4629C88}"/>
              </a:ext>
            </a:extLst>
          </p:cNvPr>
          <p:cNvSpPr>
            <a:spLocks noGrp="1"/>
          </p:cNvSpPr>
          <p:nvPr>
            <p:ph type="body" idx="1"/>
          </p:nvPr>
        </p:nvSpPr>
        <p:spPr>
          <a:xfrm>
            <a:off x="709825" y="639341"/>
            <a:ext cx="7567800" cy="3697528"/>
          </a:xfrm>
        </p:spPr>
        <p:txBody>
          <a:bodyPr/>
          <a:lstStyle/>
          <a:p>
            <a:pPr marL="127000" indent="0">
              <a:buNone/>
            </a:pPr>
            <a:r>
              <a:rPr lang="en-US" sz="2800" b="1" dirty="0">
                <a:solidFill>
                  <a:schemeClr val="tx1">
                    <a:lumMod val="85000"/>
                    <a:lumOff val="15000"/>
                  </a:schemeClr>
                </a:solidFill>
                <a:latin typeface="Avenir Black" panose="02000503020000020003" pitchFamily="2" charset="0"/>
              </a:rPr>
              <a:t>Create a new code chunk to define the setup options.</a:t>
            </a:r>
          </a:p>
          <a:p>
            <a:pPr marL="469900" indent="-342900">
              <a:buFont typeface="+mj-lt"/>
              <a:buAutoNum type="arabicPeriod"/>
            </a:pPr>
            <a:r>
              <a:rPr lang="en-US" sz="2400" dirty="0">
                <a:solidFill>
                  <a:schemeClr val="tx1">
                    <a:lumMod val="85000"/>
                    <a:lumOff val="15000"/>
                  </a:schemeClr>
                </a:solidFill>
                <a:latin typeface="Avenir Book" panose="02000503020000020003" pitchFamily="2" charset="0"/>
              </a:rPr>
              <a:t>Label the chunk, tell R what to do with the chunk when rendering</a:t>
            </a:r>
          </a:p>
          <a:p>
            <a:pPr marL="469900" indent="-342900">
              <a:buFont typeface="+mj-lt"/>
              <a:buAutoNum type="arabicPeriod"/>
            </a:pPr>
            <a:r>
              <a:rPr lang="en-US" sz="2400" dirty="0">
                <a:solidFill>
                  <a:schemeClr val="tx1">
                    <a:lumMod val="85000"/>
                    <a:lumOff val="15000"/>
                  </a:schemeClr>
                </a:solidFill>
                <a:latin typeface="Avenir Book" panose="02000503020000020003" pitchFamily="2" charset="0"/>
              </a:rPr>
              <a:t>Set options for the document</a:t>
            </a:r>
          </a:p>
          <a:p>
            <a:pPr marL="469900" indent="-342900">
              <a:buFont typeface="+mj-lt"/>
              <a:buAutoNum type="arabicPeriod"/>
            </a:pPr>
            <a:r>
              <a:rPr lang="en-US" sz="2400" dirty="0">
                <a:solidFill>
                  <a:schemeClr val="tx1">
                    <a:lumMod val="85000"/>
                    <a:lumOff val="15000"/>
                  </a:schemeClr>
                </a:solidFill>
                <a:latin typeface="Avenir Book" panose="02000503020000020003" pitchFamily="2" charset="0"/>
              </a:rPr>
              <a:t>Load necessary packages</a:t>
            </a:r>
          </a:p>
          <a:p>
            <a:pPr marL="469900" indent="-342900">
              <a:buFont typeface="+mj-lt"/>
              <a:buAutoNum type="arabicPeriod"/>
            </a:pPr>
            <a:r>
              <a:rPr lang="en-US" sz="2400" dirty="0">
                <a:solidFill>
                  <a:schemeClr val="tx1">
                    <a:lumMod val="85000"/>
                    <a:lumOff val="15000"/>
                  </a:schemeClr>
                </a:solidFill>
                <a:latin typeface="Avenir Book" panose="02000503020000020003" pitchFamily="2" charset="0"/>
              </a:rPr>
              <a:t>Execute your code.</a:t>
            </a:r>
          </a:p>
        </p:txBody>
      </p:sp>
      <p:sp>
        <p:nvSpPr>
          <p:cNvPr id="3" name="Slide Number Placeholder 2">
            <a:extLst>
              <a:ext uri="{FF2B5EF4-FFF2-40B4-BE49-F238E27FC236}">
                <a16:creationId xmlns:a16="http://schemas.microsoft.com/office/drawing/2014/main" id="{72BA2330-1DEE-A34A-8D57-C15EF78DD25F}"/>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23</a:t>
            </a:fld>
            <a:endParaRPr lang="en" dirty="0"/>
          </a:p>
        </p:txBody>
      </p:sp>
      <p:sp>
        <p:nvSpPr>
          <p:cNvPr id="8" name="Google Shape;351;p42">
            <a:extLst>
              <a:ext uri="{FF2B5EF4-FFF2-40B4-BE49-F238E27FC236}">
                <a16:creationId xmlns:a16="http://schemas.microsoft.com/office/drawing/2014/main" id="{E906FB34-4E60-F14D-A211-A3725504AF8A}"/>
              </a:ext>
            </a:extLst>
          </p:cNvPr>
          <p:cNvSpPr>
            <a:spLocks noChangeAspect="1"/>
          </p:cNvSpPr>
          <p:nvPr/>
        </p:nvSpPr>
        <p:spPr>
          <a:xfrm>
            <a:off x="7304435" y="2739481"/>
            <a:ext cx="872373" cy="758345"/>
          </a:xfrm>
          <a:custGeom>
            <a:avLst/>
            <a:gdLst/>
            <a:ahLst/>
            <a:cxnLst/>
            <a:rect l="l" t="t" r="r" b="b"/>
            <a:pathLst>
              <a:path w="16571" h="14405" extrusionOk="0">
                <a:moveTo>
                  <a:pt x="8103" y="4623"/>
                </a:moveTo>
                <a:lnTo>
                  <a:pt x="7811" y="4818"/>
                </a:lnTo>
                <a:lnTo>
                  <a:pt x="7665" y="4915"/>
                </a:lnTo>
                <a:lnTo>
                  <a:pt x="7519" y="5013"/>
                </a:lnTo>
                <a:lnTo>
                  <a:pt x="7470" y="4623"/>
                </a:lnTo>
                <a:close/>
                <a:moveTo>
                  <a:pt x="8516" y="4599"/>
                </a:moveTo>
                <a:lnTo>
                  <a:pt x="8760" y="4623"/>
                </a:lnTo>
                <a:lnTo>
                  <a:pt x="9003" y="4648"/>
                </a:lnTo>
                <a:lnTo>
                  <a:pt x="9027" y="4648"/>
                </a:lnTo>
                <a:lnTo>
                  <a:pt x="8979" y="4672"/>
                </a:lnTo>
                <a:lnTo>
                  <a:pt x="8930" y="4721"/>
                </a:lnTo>
                <a:lnTo>
                  <a:pt x="8930" y="4696"/>
                </a:lnTo>
                <a:lnTo>
                  <a:pt x="8857" y="4769"/>
                </a:lnTo>
                <a:lnTo>
                  <a:pt x="8735" y="4818"/>
                </a:lnTo>
                <a:lnTo>
                  <a:pt x="8541" y="4940"/>
                </a:lnTo>
                <a:lnTo>
                  <a:pt x="8273" y="5134"/>
                </a:lnTo>
                <a:lnTo>
                  <a:pt x="8030" y="5329"/>
                </a:lnTo>
                <a:lnTo>
                  <a:pt x="7811" y="5475"/>
                </a:lnTo>
                <a:lnTo>
                  <a:pt x="7567" y="5621"/>
                </a:lnTo>
                <a:lnTo>
                  <a:pt x="7543" y="5256"/>
                </a:lnTo>
                <a:lnTo>
                  <a:pt x="7665" y="5232"/>
                </a:lnTo>
                <a:lnTo>
                  <a:pt x="7786" y="5159"/>
                </a:lnTo>
                <a:lnTo>
                  <a:pt x="8005" y="5037"/>
                </a:lnTo>
                <a:lnTo>
                  <a:pt x="8297" y="4842"/>
                </a:lnTo>
                <a:lnTo>
                  <a:pt x="8443" y="4745"/>
                </a:lnTo>
                <a:lnTo>
                  <a:pt x="8516" y="4599"/>
                </a:lnTo>
                <a:close/>
                <a:moveTo>
                  <a:pt x="9003" y="5086"/>
                </a:moveTo>
                <a:lnTo>
                  <a:pt x="8930" y="5572"/>
                </a:lnTo>
                <a:lnTo>
                  <a:pt x="8881" y="5572"/>
                </a:lnTo>
                <a:lnTo>
                  <a:pt x="8833" y="5597"/>
                </a:lnTo>
                <a:lnTo>
                  <a:pt x="8419" y="5864"/>
                </a:lnTo>
                <a:lnTo>
                  <a:pt x="8005" y="6108"/>
                </a:lnTo>
                <a:lnTo>
                  <a:pt x="7835" y="6181"/>
                </a:lnTo>
                <a:lnTo>
                  <a:pt x="7640" y="6278"/>
                </a:lnTo>
                <a:lnTo>
                  <a:pt x="7616" y="5889"/>
                </a:lnTo>
                <a:lnTo>
                  <a:pt x="7738" y="5840"/>
                </a:lnTo>
                <a:lnTo>
                  <a:pt x="7859" y="5791"/>
                </a:lnTo>
                <a:lnTo>
                  <a:pt x="8103" y="5645"/>
                </a:lnTo>
                <a:lnTo>
                  <a:pt x="9003" y="5086"/>
                </a:lnTo>
                <a:close/>
                <a:moveTo>
                  <a:pt x="8881" y="6010"/>
                </a:moveTo>
                <a:lnTo>
                  <a:pt x="8857" y="6181"/>
                </a:lnTo>
                <a:lnTo>
                  <a:pt x="8857" y="6254"/>
                </a:lnTo>
                <a:lnTo>
                  <a:pt x="8784" y="6254"/>
                </a:lnTo>
                <a:lnTo>
                  <a:pt x="8735" y="6278"/>
                </a:lnTo>
                <a:lnTo>
                  <a:pt x="8200" y="6570"/>
                </a:lnTo>
                <a:lnTo>
                  <a:pt x="7689" y="6862"/>
                </a:lnTo>
                <a:lnTo>
                  <a:pt x="7665" y="6594"/>
                </a:lnTo>
                <a:lnTo>
                  <a:pt x="7811" y="6570"/>
                </a:lnTo>
                <a:lnTo>
                  <a:pt x="7932" y="6521"/>
                </a:lnTo>
                <a:lnTo>
                  <a:pt x="8176" y="6400"/>
                </a:lnTo>
                <a:lnTo>
                  <a:pt x="8541" y="6229"/>
                </a:lnTo>
                <a:lnTo>
                  <a:pt x="8711" y="6132"/>
                </a:lnTo>
                <a:lnTo>
                  <a:pt x="8881" y="6010"/>
                </a:lnTo>
                <a:close/>
                <a:moveTo>
                  <a:pt x="8833" y="6594"/>
                </a:moveTo>
                <a:lnTo>
                  <a:pt x="8808" y="6765"/>
                </a:lnTo>
                <a:lnTo>
                  <a:pt x="8760" y="6789"/>
                </a:lnTo>
                <a:lnTo>
                  <a:pt x="8565" y="6862"/>
                </a:lnTo>
                <a:lnTo>
                  <a:pt x="8395" y="6959"/>
                </a:lnTo>
                <a:lnTo>
                  <a:pt x="8054" y="7178"/>
                </a:lnTo>
                <a:lnTo>
                  <a:pt x="7859" y="7300"/>
                </a:lnTo>
                <a:lnTo>
                  <a:pt x="7689" y="7446"/>
                </a:lnTo>
                <a:lnTo>
                  <a:pt x="7689" y="7105"/>
                </a:lnTo>
                <a:lnTo>
                  <a:pt x="8273" y="6862"/>
                </a:lnTo>
                <a:lnTo>
                  <a:pt x="8833" y="6594"/>
                </a:lnTo>
                <a:close/>
                <a:moveTo>
                  <a:pt x="8784" y="7154"/>
                </a:moveTo>
                <a:lnTo>
                  <a:pt x="8760" y="7470"/>
                </a:lnTo>
                <a:lnTo>
                  <a:pt x="8687" y="7495"/>
                </a:lnTo>
                <a:lnTo>
                  <a:pt x="8516" y="7568"/>
                </a:lnTo>
                <a:lnTo>
                  <a:pt x="8370" y="7665"/>
                </a:lnTo>
                <a:lnTo>
                  <a:pt x="8103" y="7884"/>
                </a:lnTo>
                <a:lnTo>
                  <a:pt x="7908" y="8030"/>
                </a:lnTo>
                <a:lnTo>
                  <a:pt x="7713" y="8200"/>
                </a:lnTo>
                <a:lnTo>
                  <a:pt x="7689" y="7787"/>
                </a:lnTo>
                <a:lnTo>
                  <a:pt x="7835" y="7714"/>
                </a:lnTo>
                <a:lnTo>
                  <a:pt x="7981" y="7641"/>
                </a:lnTo>
                <a:lnTo>
                  <a:pt x="8249" y="7470"/>
                </a:lnTo>
                <a:lnTo>
                  <a:pt x="8516" y="7300"/>
                </a:lnTo>
                <a:lnTo>
                  <a:pt x="8784" y="7154"/>
                </a:lnTo>
                <a:close/>
                <a:moveTo>
                  <a:pt x="8735" y="7835"/>
                </a:moveTo>
                <a:lnTo>
                  <a:pt x="8711" y="8103"/>
                </a:lnTo>
                <a:lnTo>
                  <a:pt x="8638" y="8127"/>
                </a:lnTo>
                <a:lnTo>
                  <a:pt x="8468" y="8249"/>
                </a:lnTo>
                <a:lnTo>
                  <a:pt x="8322" y="8371"/>
                </a:lnTo>
                <a:lnTo>
                  <a:pt x="8030" y="8662"/>
                </a:lnTo>
                <a:lnTo>
                  <a:pt x="7811" y="8857"/>
                </a:lnTo>
                <a:lnTo>
                  <a:pt x="7738" y="8444"/>
                </a:lnTo>
                <a:lnTo>
                  <a:pt x="7859" y="8395"/>
                </a:lnTo>
                <a:lnTo>
                  <a:pt x="8005" y="8322"/>
                </a:lnTo>
                <a:lnTo>
                  <a:pt x="8249" y="8176"/>
                </a:lnTo>
                <a:lnTo>
                  <a:pt x="8492" y="8006"/>
                </a:lnTo>
                <a:lnTo>
                  <a:pt x="8735" y="7835"/>
                </a:lnTo>
                <a:close/>
                <a:moveTo>
                  <a:pt x="8662" y="8687"/>
                </a:moveTo>
                <a:lnTo>
                  <a:pt x="8589" y="9198"/>
                </a:lnTo>
                <a:lnTo>
                  <a:pt x="8346" y="9125"/>
                </a:lnTo>
                <a:lnTo>
                  <a:pt x="8103" y="9100"/>
                </a:lnTo>
                <a:lnTo>
                  <a:pt x="8273" y="8979"/>
                </a:lnTo>
                <a:lnTo>
                  <a:pt x="8468" y="8833"/>
                </a:lnTo>
                <a:lnTo>
                  <a:pt x="8662" y="8687"/>
                </a:lnTo>
                <a:close/>
                <a:moveTo>
                  <a:pt x="7981" y="4088"/>
                </a:moveTo>
                <a:lnTo>
                  <a:pt x="7713" y="4112"/>
                </a:lnTo>
                <a:lnTo>
                  <a:pt x="7421" y="4137"/>
                </a:lnTo>
                <a:lnTo>
                  <a:pt x="7324" y="4137"/>
                </a:lnTo>
                <a:lnTo>
                  <a:pt x="7300" y="4161"/>
                </a:lnTo>
                <a:lnTo>
                  <a:pt x="7348" y="4210"/>
                </a:lnTo>
                <a:lnTo>
                  <a:pt x="7348" y="4210"/>
                </a:lnTo>
                <a:lnTo>
                  <a:pt x="7275" y="4185"/>
                </a:lnTo>
                <a:lnTo>
                  <a:pt x="7178" y="4185"/>
                </a:lnTo>
                <a:lnTo>
                  <a:pt x="7081" y="4234"/>
                </a:lnTo>
                <a:lnTo>
                  <a:pt x="7056" y="4283"/>
                </a:lnTo>
                <a:lnTo>
                  <a:pt x="7032" y="4331"/>
                </a:lnTo>
                <a:lnTo>
                  <a:pt x="7008" y="4502"/>
                </a:lnTo>
                <a:lnTo>
                  <a:pt x="6983" y="4672"/>
                </a:lnTo>
                <a:lnTo>
                  <a:pt x="6983" y="5037"/>
                </a:lnTo>
                <a:lnTo>
                  <a:pt x="7056" y="5743"/>
                </a:lnTo>
                <a:lnTo>
                  <a:pt x="7105" y="6448"/>
                </a:lnTo>
                <a:lnTo>
                  <a:pt x="7105" y="7154"/>
                </a:lnTo>
                <a:lnTo>
                  <a:pt x="7105" y="7738"/>
                </a:lnTo>
                <a:lnTo>
                  <a:pt x="7129" y="8322"/>
                </a:lnTo>
                <a:lnTo>
                  <a:pt x="7154" y="8638"/>
                </a:lnTo>
                <a:lnTo>
                  <a:pt x="7202" y="8930"/>
                </a:lnTo>
                <a:lnTo>
                  <a:pt x="7275" y="9198"/>
                </a:lnTo>
                <a:lnTo>
                  <a:pt x="7397" y="9465"/>
                </a:lnTo>
                <a:lnTo>
                  <a:pt x="7446" y="9538"/>
                </a:lnTo>
                <a:lnTo>
                  <a:pt x="7519" y="9587"/>
                </a:lnTo>
                <a:lnTo>
                  <a:pt x="7567" y="9636"/>
                </a:lnTo>
                <a:lnTo>
                  <a:pt x="7592" y="9660"/>
                </a:lnTo>
                <a:lnTo>
                  <a:pt x="7713" y="9660"/>
                </a:lnTo>
                <a:lnTo>
                  <a:pt x="7932" y="9563"/>
                </a:lnTo>
                <a:lnTo>
                  <a:pt x="8054" y="9538"/>
                </a:lnTo>
                <a:lnTo>
                  <a:pt x="8176" y="9538"/>
                </a:lnTo>
                <a:lnTo>
                  <a:pt x="8297" y="9587"/>
                </a:lnTo>
                <a:lnTo>
                  <a:pt x="8419" y="9636"/>
                </a:lnTo>
                <a:lnTo>
                  <a:pt x="8541" y="9684"/>
                </a:lnTo>
                <a:lnTo>
                  <a:pt x="8687" y="9709"/>
                </a:lnTo>
                <a:lnTo>
                  <a:pt x="8760" y="9709"/>
                </a:lnTo>
                <a:lnTo>
                  <a:pt x="8833" y="9684"/>
                </a:lnTo>
                <a:lnTo>
                  <a:pt x="8906" y="9636"/>
                </a:lnTo>
                <a:lnTo>
                  <a:pt x="8930" y="9563"/>
                </a:lnTo>
                <a:lnTo>
                  <a:pt x="9027" y="9490"/>
                </a:lnTo>
                <a:lnTo>
                  <a:pt x="9052" y="9441"/>
                </a:lnTo>
                <a:lnTo>
                  <a:pt x="9076" y="9392"/>
                </a:lnTo>
                <a:lnTo>
                  <a:pt x="9198" y="8760"/>
                </a:lnTo>
                <a:lnTo>
                  <a:pt x="9246" y="8127"/>
                </a:lnTo>
                <a:lnTo>
                  <a:pt x="9295" y="7495"/>
                </a:lnTo>
                <a:lnTo>
                  <a:pt x="9319" y="6886"/>
                </a:lnTo>
                <a:lnTo>
                  <a:pt x="9368" y="6278"/>
                </a:lnTo>
                <a:lnTo>
                  <a:pt x="9417" y="5694"/>
                </a:lnTo>
                <a:lnTo>
                  <a:pt x="9490" y="5110"/>
                </a:lnTo>
                <a:lnTo>
                  <a:pt x="9514" y="4526"/>
                </a:lnTo>
                <a:lnTo>
                  <a:pt x="9514" y="4453"/>
                </a:lnTo>
                <a:lnTo>
                  <a:pt x="9490" y="4404"/>
                </a:lnTo>
                <a:lnTo>
                  <a:pt x="9465" y="4356"/>
                </a:lnTo>
                <a:lnTo>
                  <a:pt x="9417" y="4331"/>
                </a:lnTo>
                <a:lnTo>
                  <a:pt x="9319" y="4307"/>
                </a:lnTo>
                <a:lnTo>
                  <a:pt x="9246" y="4210"/>
                </a:lnTo>
                <a:lnTo>
                  <a:pt x="9198" y="4185"/>
                </a:lnTo>
                <a:lnTo>
                  <a:pt x="9149" y="4161"/>
                </a:lnTo>
                <a:lnTo>
                  <a:pt x="8857" y="4112"/>
                </a:lnTo>
                <a:lnTo>
                  <a:pt x="8565" y="4088"/>
                </a:lnTo>
                <a:close/>
                <a:moveTo>
                  <a:pt x="8176" y="10585"/>
                </a:moveTo>
                <a:lnTo>
                  <a:pt x="7932" y="10804"/>
                </a:lnTo>
                <a:lnTo>
                  <a:pt x="7689" y="10974"/>
                </a:lnTo>
                <a:lnTo>
                  <a:pt x="7738" y="10877"/>
                </a:lnTo>
                <a:lnTo>
                  <a:pt x="7786" y="10755"/>
                </a:lnTo>
                <a:lnTo>
                  <a:pt x="7859" y="10658"/>
                </a:lnTo>
                <a:lnTo>
                  <a:pt x="7957" y="10585"/>
                </a:lnTo>
                <a:lnTo>
                  <a:pt x="8030" y="10609"/>
                </a:lnTo>
                <a:lnTo>
                  <a:pt x="8103" y="10585"/>
                </a:lnTo>
                <a:close/>
                <a:moveTo>
                  <a:pt x="8614" y="10682"/>
                </a:moveTo>
                <a:lnTo>
                  <a:pt x="8687" y="10779"/>
                </a:lnTo>
                <a:lnTo>
                  <a:pt x="8760" y="10877"/>
                </a:lnTo>
                <a:lnTo>
                  <a:pt x="8565" y="10998"/>
                </a:lnTo>
                <a:lnTo>
                  <a:pt x="8395" y="11144"/>
                </a:lnTo>
                <a:lnTo>
                  <a:pt x="8078" y="11436"/>
                </a:lnTo>
                <a:lnTo>
                  <a:pt x="7957" y="11582"/>
                </a:lnTo>
                <a:lnTo>
                  <a:pt x="7859" y="11704"/>
                </a:lnTo>
                <a:lnTo>
                  <a:pt x="7786" y="11826"/>
                </a:lnTo>
                <a:lnTo>
                  <a:pt x="7713" y="11728"/>
                </a:lnTo>
                <a:lnTo>
                  <a:pt x="7665" y="11607"/>
                </a:lnTo>
                <a:lnTo>
                  <a:pt x="7640" y="11485"/>
                </a:lnTo>
                <a:lnTo>
                  <a:pt x="7640" y="11363"/>
                </a:lnTo>
                <a:lnTo>
                  <a:pt x="7786" y="11315"/>
                </a:lnTo>
                <a:lnTo>
                  <a:pt x="7908" y="11242"/>
                </a:lnTo>
                <a:lnTo>
                  <a:pt x="8176" y="11071"/>
                </a:lnTo>
                <a:lnTo>
                  <a:pt x="8395" y="10901"/>
                </a:lnTo>
                <a:lnTo>
                  <a:pt x="8614" y="10682"/>
                </a:lnTo>
                <a:close/>
                <a:moveTo>
                  <a:pt x="8857" y="11266"/>
                </a:moveTo>
                <a:lnTo>
                  <a:pt x="8833" y="11412"/>
                </a:lnTo>
                <a:lnTo>
                  <a:pt x="8784" y="11558"/>
                </a:lnTo>
                <a:lnTo>
                  <a:pt x="8711" y="11655"/>
                </a:lnTo>
                <a:lnTo>
                  <a:pt x="8614" y="11753"/>
                </a:lnTo>
                <a:lnTo>
                  <a:pt x="8492" y="11826"/>
                </a:lnTo>
                <a:lnTo>
                  <a:pt x="8370" y="11899"/>
                </a:lnTo>
                <a:lnTo>
                  <a:pt x="8200" y="11923"/>
                </a:lnTo>
                <a:lnTo>
                  <a:pt x="8030" y="11923"/>
                </a:lnTo>
                <a:lnTo>
                  <a:pt x="8176" y="11801"/>
                </a:lnTo>
                <a:lnTo>
                  <a:pt x="8273" y="11728"/>
                </a:lnTo>
                <a:lnTo>
                  <a:pt x="8565" y="11485"/>
                </a:lnTo>
                <a:lnTo>
                  <a:pt x="8857" y="11266"/>
                </a:lnTo>
                <a:close/>
                <a:moveTo>
                  <a:pt x="8176" y="10049"/>
                </a:moveTo>
                <a:lnTo>
                  <a:pt x="8054" y="10074"/>
                </a:lnTo>
                <a:lnTo>
                  <a:pt x="7957" y="10122"/>
                </a:lnTo>
                <a:lnTo>
                  <a:pt x="7811" y="10171"/>
                </a:lnTo>
                <a:lnTo>
                  <a:pt x="7689" y="10220"/>
                </a:lnTo>
                <a:lnTo>
                  <a:pt x="7592" y="10268"/>
                </a:lnTo>
                <a:lnTo>
                  <a:pt x="7519" y="10366"/>
                </a:lnTo>
                <a:lnTo>
                  <a:pt x="7373" y="10536"/>
                </a:lnTo>
                <a:lnTo>
                  <a:pt x="7275" y="10755"/>
                </a:lnTo>
                <a:lnTo>
                  <a:pt x="7202" y="10974"/>
                </a:lnTo>
                <a:lnTo>
                  <a:pt x="7154" y="11242"/>
                </a:lnTo>
                <a:lnTo>
                  <a:pt x="7154" y="11509"/>
                </a:lnTo>
                <a:lnTo>
                  <a:pt x="7202" y="11753"/>
                </a:lnTo>
                <a:lnTo>
                  <a:pt x="7324" y="11972"/>
                </a:lnTo>
                <a:lnTo>
                  <a:pt x="7397" y="12069"/>
                </a:lnTo>
                <a:lnTo>
                  <a:pt x="7470" y="12142"/>
                </a:lnTo>
                <a:lnTo>
                  <a:pt x="7567" y="12215"/>
                </a:lnTo>
                <a:lnTo>
                  <a:pt x="7689" y="12288"/>
                </a:lnTo>
                <a:lnTo>
                  <a:pt x="7786" y="12337"/>
                </a:lnTo>
                <a:lnTo>
                  <a:pt x="7932" y="12385"/>
                </a:lnTo>
                <a:lnTo>
                  <a:pt x="8054" y="12410"/>
                </a:lnTo>
                <a:lnTo>
                  <a:pt x="8346" y="12410"/>
                </a:lnTo>
                <a:lnTo>
                  <a:pt x="8492" y="12385"/>
                </a:lnTo>
                <a:lnTo>
                  <a:pt x="8614" y="12337"/>
                </a:lnTo>
                <a:lnTo>
                  <a:pt x="8711" y="12288"/>
                </a:lnTo>
                <a:lnTo>
                  <a:pt x="8833" y="12215"/>
                </a:lnTo>
                <a:lnTo>
                  <a:pt x="8930" y="12142"/>
                </a:lnTo>
                <a:lnTo>
                  <a:pt x="9076" y="11972"/>
                </a:lnTo>
                <a:lnTo>
                  <a:pt x="9198" y="11753"/>
                </a:lnTo>
                <a:lnTo>
                  <a:pt x="9295" y="11534"/>
                </a:lnTo>
                <a:lnTo>
                  <a:pt x="9319" y="11266"/>
                </a:lnTo>
                <a:lnTo>
                  <a:pt x="9319" y="10998"/>
                </a:lnTo>
                <a:lnTo>
                  <a:pt x="9246" y="10779"/>
                </a:lnTo>
                <a:lnTo>
                  <a:pt x="9149" y="10560"/>
                </a:lnTo>
                <a:lnTo>
                  <a:pt x="9003" y="10366"/>
                </a:lnTo>
                <a:lnTo>
                  <a:pt x="8833" y="10220"/>
                </a:lnTo>
                <a:lnTo>
                  <a:pt x="8735" y="10171"/>
                </a:lnTo>
                <a:lnTo>
                  <a:pt x="8638" y="10122"/>
                </a:lnTo>
                <a:lnTo>
                  <a:pt x="8395" y="10049"/>
                </a:lnTo>
                <a:close/>
                <a:moveTo>
                  <a:pt x="8322" y="535"/>
                </a:moveTo>
                <a:lnTo>
                  <a:pt x="8443" y="560"/>
                </a:lnTo>
                <a:lnTo>
                  <a:pt x="8638" y="657"/>
                </a:lnTo>
                <a:lnTo>
                  <a:pt x="8833" y="803"/>
                </a:lnTo>
                <a:lnTo>
                  <a:pt x="9003" y="973"/>
                </a:lnTo>
                <a:lnTo>
                  <a:pt x="9344" y="1338"/>
                </a:lnTo>
                <a:lnTo>
                  <a:pt x="9757" y="1971"/>
                </a:lnTo>
                <a:lnTo>
                  <a:pt x="10147" y="2652"/>
                </a:lnTo>
                <a:lnTo>
                  <a:pt x="10901" y="4015"/>
                </a:lnTo>
                <a:lnTo>
                  <a:pt x="11655" y="5402"/>
                </a:lnTo>
                <a:lnTo>
                  <a:pt x="12045" y="6083"/>
                </a:lnTo>
                <a:lnTo>
                  <a:pt x="12434" y="6740"/>
                </a:lnTo>
                <a:lnTo>
                  <a:pt x="13164" y="7957"/>
                </a:lnTo>
                <a:lnTo>
                  <a:pt x="13918" y="9173"/>
                </a:lnTo>
                <a:lnTo>
                  <a:pt x="14672" y="10366"/>
                </a:lnTo>
                <a:lnTo>
                  <a:pt x="15427" y="11582"/>
                </a:lnTo>
                <a:lnTo>
                  <a:pt x="15402" y="11655"/>
                </a:lnTo>
                <a:lnTo>
                  <a:pt x="15402" y="11704"/>
                </a:lnTo>
                <a:lnTo>
                  <a:pt x="15427" y="11777"/>
                </a:lnTo>
                <a:lnTo>
                  <a:pt x="15475" y="11826"/>
                </a:lnTo>
                <a:lnTo>
                  <a:pt x="15646" y="11972"/>
                </a:lnTo>
                <a:lnTo>
                  <a:pt x="15792" y="12191"/>
                </a:lnTo>
                <a:lnTo>
                  <a:pt x="15913" y="12434"/>
                </a:lnTo>
                <a:lnTo>
                  <a:pt x="16011" y="12677"/>
                </a:lnTo>
                <a:lnTo>
                  <a:pt x="16059" y="12945"/>
                </a:lnTo>
                <a:lnTo>
                  <a:pt x="16035" y="13067"/>
                </a:lnTo>
                <a:lnTo>
                  <a:pt x="16035" y="13188"/>
                </a:lnTo>
                <a:lnTo>
                  <a:pt x="15986" y="13286"/>
                </a:lnTo>
                <a:lnTo>
                  <a:pt x="15938" y="13407"/>
                </a:lnTo>
                <a:lnTo>
                  <a:pt x="15865" y="13505"/>
                </a:lnTo>
                <a:lnTo>
                  <a:pt x="15792" y="13578"/>
                </a:lnTo>
                <a:lnTo>
                  <a:pt x="15597" y="13699"/>
                </a:lnTo>
                <a:lnTo>
                  <a:pt x="15402" y="13772"/>
                </a:lnTo>
                <a:lnTo>
                  <a:pt x="15159" y="13821"/>
                </a:lnTo>
                <a:lnTo>
                  <a:pt x="14940" y="13845"/>
                </a:lnTo>
                <a:lnTo>
                  <a:pt x="14040" y="13845"/>
                </a:lnTo>
                <a:lnTo>
                  <a:pt x="11023" y="13821"/>
                </a:lnTo>
                <a:lnTo>
                  <a:pt x="9514" y="13797"/>
                </a:lnTo>
                <a:lnTo>
                  <a:pt x="8005" y="13797"/>
                </a:lnTo>
                <a:lnTo>
                  <a:pt x="5159" y="13821"/>
                </a:lnTo>
                <a:lnTo>
                  <a:pt x="3723" y="13870"/>
                </a:lnTo>
                <a:lnTo>
                  <a:pt x="2312" y="13918"/>
                </a:lnTo>
                <a:lnTo>
                  <a:pt x="1630" y="13918"/>
                </a:lnTo>
                <a:lnTo>
                  <a:pt x="1411" y="13894"/>
                </a:lnTo>
                <a:lnTo>
                  <a:pt x="1192" y="13845"/>
                </a:lnTo>
                <a:lnTo>
                  <a:pt x="998" y="13772"/>
                </a:lnTo>
                <a:lnTo>
                  <a:pt x="803" y="13675"/>
                </a:lnTo>
                <a:lnTo>
                  <a:pt x="633" y="13529"/>
                </a:lnTo>
                <a:lnTo>
                  <a:pt x="535" y="13432"/>
                </a:lnTo>
                <a:lnTo>
                  <a:pt x="487" y="13334"/>
                </a:lnTo>
                <a:lnTo>
                  <a:pt x="462" y="13261"/>
                </a:lnTo>
                <a:lnTo>
                  <a:pt x="438" y="13164"/>
                </a:lnTo>
                <a:lnTo>
                  <a:pt x="438" y="12969"/>
                </a:lnTo>
                <a:lnTo>
                  <a:pt x="511" y="12799"/>
                </a:lnTo>
                <a:lnTo>
                  <a:pt x="657" y="12434"/>
                </a:lnTo>
                <a:lnTo>
                  <a:pt x="730" y="12239"/>
                </a:lnTo>
                <a:lnTo>
                  <a:pt x="779" y="12045"/>
                </a:lnTo>
                <a:lnTo>
                  <a:pt x="998" y="11680"/>
                </a:lnTo>
                <a:lnTo>
                  <a:pt x="1217" y="11290"/>
                </a:lnTo>
                <a:lnTo>
                  <a:pt x="1630" y="10512"/>
                </a:lnTo>
                <a:lnTo>
                  <a:pt x="2141" y="9684"/>
                </a:lnTo>
                <a:lnTo>
                  <a:pt x="2652" y="8833"/>
                </a:lnTo>
                <a:lnTo>
                  <a:pt x="3674" y="7081"/>
                </a:lnTo>
                <a:lnTo>
                  <a:pt x="4696" y="5329"/>
                </a:lnTo>
                <a:lnTo>
                  <a:pt x="5207" y="4477"/>
                </a:lnTo>
                <a:lnTo>
                  <a:pt x="5742" y="3650"/>
                </a:lnTo>
                <a:lnTo>
                  <a:pt x="6813" y="2020"/>
                </a:lnTo>
                <a:lnTo>
                  <a:pt x="7251" y="1338"/>
                </a:lnTo>
                <a:lnTo>
                  <a:pt x="7494" y="1022"/>
                </a:lnTo>
                <a:lnTo>
                  <a:pt x="7640" y="876"/>
                </a:lnTo>
                <a:lnTo>
                  <a:pt x="7786" y="730"/>
                </a:lnTo>
                <a:lnTo>
                  <a:pt x="7884" y="633"/>
                </a:lnTo>
                <a:lnTo>
                  <a:pt x="8005" y="584"/>
                </a:lnTo>
                <a:lnTo>
                  <a:pt x="8103" y="535"/>
                </a:lnTo>
                <a:close/>
                <a:moveTo>
                  <a:pt x="8346" y="0"/>
                </a:moveTo>
                <a:lnTo>
                  <a:pt x="8176" y="25"/>
                </a:lnTo>
                <a:lnTo>
                  <a:pt x="8005" y="73"/>
                </a:lnTo>
                <a:lnTo>
                  <a:pt x="7835" y="146"/>
                </a:lnTo>
                <a:lnTo>
                  <a:pt x="7665" y="219"/>
                </a:lnTo>
                <a:lnTo>
                  <a:pt x="7519" y="341"/>
                </a:lnTo>
                <a:lnTo>
                  <a:pt x="7251" y="584"/>
                </a:lnTo>
                <a:lnTo>
                  <a:pt x="7105" y="730"/>
                </a:lnTo>
                <a:lnTo>
                  <a:pt x="6983" y="900"/>
                </a:lnTo>
                <a:lnTo>
                  <a:pt x="6740" y="1265"/>
                </a:lnTo>
                <a:lnTo>
                  <a:pt x="6497" y="1630"/>
                </a:lnTo>
                <a:lnTo>
                  <a:pt x="6278" y="1995"/>
                </a:lnTo>
                <a:lnTo>
                  <a:pt x="5596" y="2969"/>
                </a:lnTo>
                <a:lnTo>
                  <a:pt x="4964" y="3966"/>
                </a:lnTo>
                <a:lnTo>
                  <a:pt x="4331" y="4988"/>
                </a:lnTo>
                <a:lnTo>
                  <a:pt x="3723" y="6035"/>
                </a:lnTo>
                <a:lnTo>
                  <a:pt x="2506" y="8127"/>
                </a:lnTo>
                <a:lnTo>
                  <a:pt x="1363" y="10147"/>
                </a:lnTo>
                <a:lnTo>
                  <a:pt x="900" y="10925"/>
                </a:lnTo>
                <a:lnTo>
                  <a:pt x="706" y="11339"/>
                </a:lnTo>
                <a:lnTo>
                  <a:pt x="535" y="11753"/>
                </a:lnTo>
                <a:lnTo>
                  <a:pt x="487" y="11801"/>
                </a:lnTo>
                <a:lnTo>
                  <a:pt x="462" y="11850"/>
                </a:lnTo>
                <a:lnTo>
                  <a:pt x="389" y="12069"/>
                </a:lnTo>
                <a:lnTo>
                  <a:pt x="268" y="12288"/>
                </a:lnTo>
                <a:lnTo>
                  <a:pt x="170" y="12507"/>
                </a:lnTo>
                <a:lnTo>
                  <a:pt x="49" y="12726"/>
                </a:lnTo>
                <a:lnTo>
                  <a:pt x="24" y="12823"/>
                </a:lnTo>
                <a:lnTo>
                  <a:pt x="0" y="12945"/>
                </a:lnTo>
                <a:lnTo>
                  <a:pt x="0" y="13067"/>
                </a:lnTo>
                <a:lnTo>
                  <a:pt x="0" y="13188"/>
                </a:lnTo>
                <a:lnTo>
                  <a:pt x="73" y="13407"/>
                </a:lnTo>
                <a:lnTo>
                  <a:pt x="146" y="13651"/>
                </a:lnTo>
                <a:lnTo>
                  <a:pt x="292" y="13845"/>
                </a:lnTo>
                <a:lnTo>
                  <a:pt x="438" y="13991"/>
                </a:lnTo>
                <a:lnTo>
                  <a:pt x="633" y="14113"/>
                </a:lnTo>
                <a:lnTo>
                  <a:pt x="852" y="14210"/>
                </a:lnTo>
                <a:lnTo>
                  <a:pt x="1095" y="14283"/>
                </a:lnTo>
                <a:lnTo>
                  <a:pt x="1314" y="14332"/>
                </a:lnTo>
                <a:lnTo>
                  <a:pt x="1776" y="14381"/>
                </a:lnTo>
                <a:lnTo>
                  <a:pt x="2141" y="14405"/>
                </a:lnTo>
                <a:lnTo>
                  <a:pt x="3309" y="14405"/>
                </a:lnTo>
                <a:lnTo>
                  <a:pt x="4064" y="14356"/>
                </a:lnTo>
                <a:lnTo>
                  <a:pt x="4842" y="14332"/>
                </a:lnTo>
                <a:lnTo>
                  <a:pt x="6691" y="14308"/>
                </a:lnTo>
                <a:lnTo>
                  <a:pt x="8565" y="14283"/>
                </a:lnTo>
                <a:lnTo>
                  <a:pt x="10439" y="14283"/>
                </a:lnTo>
                <a:lnTo>
                  <a:pt x="12337" y="14308"/>
                </a:lnTo>
                <a:lnTo>
                  <a:pt x="13748" y="14356"/>
                </a:lnTo>
                <a:lnTo>
                  <a:pt x="14478" y="14356"/>
                </a:lnTo>
                <a:lnTo>
                  <a:pt x="14818" y="14332"/>
                </a:lnTo>
                <a:lnTo>
                  <a:pt x="15159" y="14308"/>
                </a:lnTo>
                <a:lnTo>
                  <a:pt x="15402" y="14259"/>
                </a:lnTo>
                <a:lnTo>
                  <a:pt x="15621" y="14210"/>
                </a:lnTo>
                <a:lnTo>
                  <a:pt x="15840" y="14113"/>
                </a:lnTo>
                <a:lnTo>
                  <a:pt x="16059" y="13991"/>
                </a:lnTo>
                <a:lnTo>
                  <a:pt x="16230" y="13845"/>
                </a:lnTo>
                <a:lnTo>
                  <a:pt x="16400" y="13675"/>
                </a:lnTo>
                <a:lnTo>
                  <a:pt x="16497" y="13480"/>
                </a:lnTo>
                <a:lnTo>
                  <a:pt x="16522" y="13359"/>
                </a:lnTo>
                <a:lnTo>
                  <a:pt x="16546" y="13237"/>
                </a:lnTo>
                <a:lnTo>
                  <a:pt x="16570" y="13042"/>
                </a:lnTo>
                <a:lnTo>
                  <a:pt x="16546" y="12848"/>
                </a:lnTo>
                <a:lnTo>
                  <a:pt x="16522" y="12653"/>
                </a:lnTo>
                <a:lnTo>
                  <a:pt x="16473" y="12458"/>
                </a:lnTo>
                <a:lnTo>
                  <a:pt x="16400" y="12264"/>
                </a:lnTo>
                <a:lnTo>
                  <a:pt x="16303" y="12069"/>
                </a:lnTo>
                <a:lnTo>
                  <a:pt x="16205" y="11899"/>
                </a:lnTo>
                <a:lnTo>
                  <a:pt x="16084" y="11728"/>
                </a:lnTo>
                <a:lnTo>
                  <a:pt x="15281" y="10414"/>
                </a:lnTo>
                <a:lnTo>
                  <a:pt x="14478" y="9100"/>
                </a:lnTo>
                <a:lnTo>
                  <a:pt x="12848" y="6497"/>
                </a:lnTo>
                <a:lnTo>
                  <a:pt x="12458" y="5840"/>
                </a:lnTo>
                <a:lnTo>
                  <a:pt x="12069" y="5159"/>
                </a:lnTo>
                <a:lnTo>
                  <a:pt x="11315" y="3747"/>
                </a:lnTo>
                <a:lnTo>
                  <a:pt x="10536" y="2336"/>
                </a:lnTo>
                <a:lnTo>
                  <a:pt x="10147" y="1655"/>
                </a:lnTo>
                <a:lnTo>
                  <a:pt x="9757" y="998"/>
                </a:lnTo>
                <a:lnTo>
                  <a:pt x="9709" y="925"/>
                </a:lnTo>
                <a:lnTo>
                  <a:pt x="9636" y="876"/>
                </a:lnTo>
                <a:lnTo>
                  <a:pt x="9417" y="608"/>
                </a:lnTo>
                <a:lnTo>
                  <a:pt x="9149" y="341"/>
                </a:lnTo>
                <a:lnTo>
                  <a:pt x="9003" y="219"/>
                </a:lnTo>
                <a:lnTo>
                  <a:pt x="8857" y="98"/>
                </a:lnTo>
                <a:lnTo>
                  <a:pt x="8687" y="25"/>
                </a:lnTo>
                <a:lnTo>
                  <a:pt x="8541" y="0"/>
                </a:lnTo>
                <a:close/>
              </a:path>
            </a:pathLst>
          </a:custGeom>
          <a:solidFill>
            <a:srgbClr val="0B53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extBox 1">
            <a:extLst>
              <a:ext uri="{FF2B5EF4-FFF2-40B4-BE49-F238E27FC236}">
                <a16:creationId xmlns:a16="http://schemas.microsoft.com/office/drawing/2014/main" id="{506D15FF-1D61-D84F-8B66-4F98043CE0DF}"/>
              </a:ext>
            </a:extLst>
          </p:cNvPr>
          <p:cNvSpPr txBox="1"/>
          <p:nvPr/>
        </p:nvSpPr>
        <p:spPr>
          <a:xfrm>
            <a:off x="6872820" y="3581119"/>
            <a:ext cx="1735603" cy="923330"/>
          </a:xfrm>
          <a:prstGeom prst="rect">
            <a:avLst/>
          </a:prstGeom>
          <a:noFill/>
        </p:spPr>
        <p:txBody>
          <a:bodyPr wrap="square" rtlCol="0">
            <a:spAutoFit/>
          </a:bodyPr>
          <a:lstStyle/>
          <a:p>
            <a:r>
              <a:rPr lang="en-US" sz="1800" dirty="0">
                <a:solidFill>
                  <a:schemeClr val="accent1">
                    <a:lumMod val="75000"/>
                  </a:schemeClr>
                </a:solidFill>
                <a:latin typeface="Pangolin" pitchFamily="2" charset="77"/>
              </a:rPr>
              <a:t>Setup chunk goes at the top, so it runs first!</a:t>
            </a:r>
          </a:p>
        </p:txBody>
      </p:sp>
    </p:spTree>
    <p:extLst>
      <p:ext uri="{BB962C8B-B14F-4D97-AF65-F5344CB8AC3E}">
        <p14:creationId xmlns:p14="http://schemas.microsoft.com/office/powerpoint/2010/main" val="26396876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16790869-7978-444B-A28E-C259C610CBA5}"/>
              </a:ext>
            </a:extLst>
          </p:cNvPr>
          <p:cNvSpPr>
            <a:spLocks noGrp="1"/>
          </p:cNvSpPr>
          <p:nvPr>
            <p:ph type="sldNum" idx="12"/>
          </p:nvPr>
        </p:nvSpPr>
        <p:spPr/>
        <p:txBody>
          <a:bodyPr/>
          <a:lstStyle/>
          <a:p>
            <a:fld id="{00000000-1234-1234-1234-123412341234}" type="slidenum">
              <a:rPr lang="en" smtClean="0"/>
              <a:pPr/>
              <a:t>24</a:t>
            </a:fld>
            <a:endParaRPr lang="en" dirty="0"/>
          </a:p>
        </p:txBody>
      </p:sp>
      <p:sp>
        <p:nvSpPr>
          <p:cNvPr id="7" name="Text Placeholder 6">
            <a:extLst>
              <a:ext uri="{FF2B5EF4-FFF2-40B4-BE49-F238E27FC236}">
                <a16:creationId xmlns:a16="http://schemas.microsoft.com/office/drawing/2014/main" id="{7C4E479D-6687-2248-BCFF-6A33AA7126D6}"/>
              </a:ext>
            </a:extLst>
          </p:cNvPr>
          <p:cNvSpPr>
            <a:spLocks noGrp="1"/>
          </p:cNvSpPr>
          <p:nvPr>
            <p:ph type="body" idx="4294967295"/>
          </p:nvPr>
        </p:nvSpPr>
        <p:spPr>
          <a:xfrm>
            <a:off x="838200" y="677485"/>
            <a:ext cx="4954588" cy="820738"/>
          </a:xfrm>
        </p:spPr>
        <p:txBody>
          <a:bodyPr/>
          <a:lstStyle/>
          <a:p>
            <a:pPr marL="38100" indent="0">
              <a:buNone/>
            </a:pPr>
            <a:r>
              <a:rPr lang="en-US" sz="2800" b="1" i="0" dirty="0">
                <a:solidFill>
                  <a:schemeClr val="tx1"/>
                </a:solidFill>
                <a:latin typeface="Avenir Black" panose="02000503020000020003" pitchFamily="2" charset="0"/>
              </a:rPr>
              <a:t>Add a new code chunk</a:t>
            </a:r>
          </a:p>
        </p:txBody>
      </p:sp>
      <p:pic>
        <p:nvPicPr>
          <p:cNvPr id="9" name="Picture 8">
            <a:extLst>
              <a:ext uri="{FF2B5EF4-FFF2-40B4-BE49-F238E27FC236}">
                <a16:creationId xmlns:a16="http://schemas.microsoft.com/office/drawing/2014/main" id="{7CEAF7B4-972B-4343-94CA-659EA4CD46E2}"/>
              </a:ext>
            </a:extLst>
          </p:cNvPr>
          <p:cNvPicPr>
            <a:picLocks noChangeAspect="1"/>
          </p:cNvPicPr>
          <p:nvPr/>
        </p:nvPicPr>
        <p:blipFill>
          <a:blip r:embed="rId2"/>
          <a:stretch>
            <a:fillRect/>
          </a:stretch>
        </p:blipFill>
        <p:spPr>
          <a:xfrm>
            <a:off x="986912" y="1413711"/>
            <a:ext cx="7416800" cy="1143000"/>
          </a:xfrm>
          <a:prstGeom prst="rect">
            <a:avLst/>
          </a:prstGeom>
        </p:spPr>
      </p:pic>
      <p:sp>
        <p:nvSpPr>
          <p:cNvPr id="10" name="Rectangular Callout 9">
            <a:extLst>
              <a:ext uri="{FF2B5EF4-FFF2-40B4-BE49-F238E27FC236}">
                <a16:creationId xmlns:a16="http://schemas.microsoft.com/office/drawing/2014/main" id="{5BFF7915-F535-C147-941A-E203BBDC9A65}"/>
              </a:ext>
            </a:extLst>
          </p:cNvPr>
          <p:cNvSpPr/>
          <p:nvPr/>
        </p:nvSpPr>
        <p:spPr>
          <a:xfrm>
            <a:off x="1434475" y="2326370"/>
            <a:ext cx="3137525" cy="1860942"/>
          </a:xfrm>
          <a:prstGeom prst="wedgeRectCallout">
            <a:avLst>
              <a:gd name="adj1" fmla="val -49965"/>
              <a:gd name="adj2" fmla="val -7083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dirty="0"/>
              <a:t>Note syntax for R chunk</a:t>
            </a:r>
          </a:p>
          <a:p>
            <a:r>
              <a:rPr lang="en-US" sz="1800" dirty="0"/>
              <a:t> </a:t>
            </a:r>
          </a:p>
          <a:p>
            <a:r>
              <a:rPr lang="en-US" sz="1800" dirty="0"/>
              <a:t>New chunk:</a:t>
            </a:r>
          </a:p>
          <a:p>
            <a:r>
              <a:rPr lang="en-US" sz="1800" dirty="0"/>
              <a:t>*Insert Chunk* button on the toolbar or by pressing </a:t>
            </a:r>
            <a:r>
              <a:rPr lang="en-US" sz="1800" dirty="0" err="1"/>
              <a:t>Cmd+Option+I</a:t>
            </a:r>
            <a:r>
              <a:rPr lang="en-US" sz="1800" dirty="0"/>
              <a:t> </a:t>
            </a:r>
            <a:r>
              <a:rPr lang="en-US" sz="2000" dirty="0"/>
              <a:t>or </a:t>
            </a:r>
            <a:r>
              <a:rPr lang="en-US" sz="1800" dirty="0" err="1"/>
              <a:t>Ctrl+Alt+I</a:t>
            </a:r>
            <a:r>
              <a:rPr lang="en-US" sz="1800" dirty="0"/>
              <a:t> </a:t>
            </a:r>
          </a:p>
        </p:txBody>
      </p:sp>
      <p:sp>
        <p:nvSpPr>
          <p:cNvPr id="11" name="Rectangular Callout 10">
            <a:extLst>
              <a:ext uri="{FF2B5EF4-FFF2-40B4-BE49-F238E27FC236}">
                <a16:creationId xmlns:a16="http://schemas.microsoft.com/office/drawing/2014/main" id="{3A080082-1003-934D-8723-81561D1748B6}"/>
              </a:ext>
            </a:extLst>
          </p:cNvPr>
          <p:cNvSpPr/>
          <p:nvPr/>
        </p:nvSpPr>
        <p:spPr>
          <a:xfrm>
            <a:off x="5458530" y="2815433"/>
            <a:ext cx="2806552" cy="1545131"/>
          </a:xfrm>
          <a:prstGeom prst="wedgeRectCallout">
            <a:avLst>
              <a:gd name="adj1" fmla="val 44069"/>
              <a:gd name="adj2" fmla="val -10718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dirty="0"/>
              <a:t>Execute code:</a:t>
            </a:r>
          </a:p>
          <a:p>
            <a:r>
              <a:rPr lang="en-US" sz="1800" dirty="0"/>
              <a:t>Press *play* button to run entire chunk or select and press </a:t>
            </a:r>
            <a:r>
              <a:rPr lang="en-US" sz="1800" dirty="0" err="1"/>
              <a:t>Cmd+Enter</a:t>
            </a:r>
            <a:r>
              <a:rPr lang="en-US" sz="1800" dirty="0"/>
              <a:t> or </a:t>
            </a:r>
            <a:r>
              <a:rPr lang="en-US" sz="1800" dirty="0" err="1"/>
              <a:t>Ctrl+Enter</a:t>
            </a:r>
            <a:endParaRPr lang="en-US" sz="1800" dirty="0"/>
          </a:p>
        </p:txBody>
      </p:sp>
    </p:spTree>
    <p:extLst>
      <p:ext uri="{BB962C8B-B14F-4D97-AF65-F5344CB8AC3E}">
        <p14:creationId xmlns:p14="http://schemas.microsoft.com/office/powerpoint/2010/main" val="42906861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3E762AB-17E7-FB41-97A2-B8C6F6B95DF8}"/>
              </a:ext>
            </a:extLst>
          </p:cNvPr>
          <p:cNvSpPr>
            <a:spLocks noGrp="1"/>
          </p:cNvSpPr>
          <p:nvPr>
            <p:ph type="sldNum" idx="12"/>
          </p:nvPr>
        </p:nvSpPr>
        <p:spPr/>
        <p:txBody>
          <a:bodyPr/>
          <a:lstStyle/>
          <a:p>
            <a:fld id="{00000000-1234-1234-1234-123412341234}" type="slidenum">
              <a:rPr lang="en" smtClean="0"/>
              <a:pPr/>
              <a:t>25</a:t>
            </a:fld>
            <a:endParaRPr lang="en" dirty="0"/>
          </a:p>
        </p:txBody>
      </p:sp>
      <p:sp>
        <p:nvSpPr>
          <p:cNvPr id="3" name="Text Placeholder 6">
            <a:extLst>
              <a:ext uri="{FF2B5EF4-FFF2-40B4-BE49-F238E27FC236}">
                <a16:creationId xmlns:a16="http://schemas.microsoft.com/office/drawing/2014/main" id="{AE6A20E2-F66D-1843-AC0D-FFDECA08FE8A}"/>
              </a:ext>
            </a:extLst>
          </p:cNvPr>
          <p:cNvSpPr txBox="1">
            <a:spLocks/>
          </p:cNvSpPr>
          <p:nvPr/>
        </p:nvSpPr>
        <p:spPr>
          <a:xfrm>
            <a:off x="838200" y="677485"/>
            <a:ext cx="7559842" cy="82073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6000"/>
              </a:lnSpc>
              <a:spcBef>
                <a:spcPts val="0"/>
              </a:spcBef>
              <a:spcAft>
                <a:spcPts val="0"/>
              </a:spcAft>
              <a:buClr>
                <a:srgbClr val="0B5394"/>
              </a:buClr>
              <a:buSzPts val="1400"/>
              <a:buFont typeface="Pangolin"/>
              <a:buChar char="✗"/>
              <a:defRPr sz="1800" b="0" i="0" u="none" strike="noStrike" cap="none">
                <a:solidFill>
                  <a:srgbClr val="0B5394"/>
                </a:solidFill>
                <a:latin typeface="Pangolin"/>
                <a:ea typeface="Pangolin"/>
                <a:cs typeface="Pangolin"/>
                <a:sym typeface="Pangolin"/>
              </a:defRPr>
            </a:lvl1pPr>
            <a:lvl2pPr marL="914400" marR="0" lvl="1" indent="-317500" algn="l" rtl="0">
              <a:lnSpc>
                <a:spcPct val="106000"/>
              </a:lnSpc>
              <a:spcBef>
                <a:spcPts val="0"/>
              </a:spcBef>
              <a:spcAft>
                <a:spcPts val="0"/>
              </a:spcAft>
              <a:buClr>
                <a:srgbClr val="0B5394"/>
              </a:buClr>
              <a:buSzPts val="1400"/>
              <a:buFont typeface="Pangolin"/>
              <a:buChar char="✗"/>
              <a:defRPr sz="1800" b="0" i="0" u="none" strike="noStrike" cap="none">
                <a:solidFill>
                  <a:srgbClr val="0B5394"/>
                </a:solidFill>
                <a:latin typeface="Pangolin"/>
                <a:ea typeface="Pangolin"/>
                <a:cs typeface="Pangolin"/>
                <a:sym typeface="Pangolin"/>
              </a:defRPr>
            </a:lvl2pPr>
            <a:lvl3pPr marL="1371600" marR="0" lvl="2" indent="-317500" algn="l" rtl="0">
              <a:lnSpc>
                <a:spcPct val="106000"/>
              </a:lnSpc>
              <a:spcBef>
                <a:spcPts val="0"/>
              </a:spcBef>
              <a:spcAft>
                <a:spcPts val="0"/>
              </a:spcAft>
              <a:buClr>
                <a:srgbClr val="0B5394"/>
              </a:buClr>
              <a:buSzPts val="1400"/>
              <a:buFont typeface="Pangolin"/>
              <a:buChar char="✗"/>
              <a:defRPr sz="1800" b="0" i="0" u="none" strike="noStrike" cap="none">
                <a:solidFill>
                  <a:srgbClr val="0B5394"/>
                </a:solidFill>
                <a:latin typeface="Pangolin"/>
                <a:ea typeface="Pangolin"/>
                <a:cs typeface="Pangolin"/>
                <a:sym typeface="Pangolin"/>
              </a:defRPr>
            </a:lvl3pPr>
            <a:lvl4pPr marL="1828800" marR="0" lvl="3" indent="-317500" algn="l" rtl="0">
              <a:lnSpc>
                <a:spcPct val="106000"/>
              </a:lnSpc>
              <a:spcBef>
                <a:spcPts val="0"/>
              </a:spcBef>
              <a:spcAft>
                <a:spcPts val="0"/>
              </a:spcAft>
              <a:buClr>
                <a:srgbClr val="0B5394"/>
              </a:buClr>
              <a:buSzPts val="1400"/>
              <a:buFont typeface="Pangolin"/>
              <a:buChar char="✗"/>
              <a:defRPr sz="1800" b="0" i="0" u="none" strike="noStrike" cap="none">
                <a:solidFill>
                  <a:srgbClr val="0B5394"/>
                </a:solidFill>
                <a:latin typeface="Pangolin"/>
                <a:ea typeface="Pangolin"/>
                <a:cs typeface="Pangolin"/>
                <a:sym typeface="Pangolin"/>
              </a:defRPr>
            </a:lvl4pPr>
            <a:lvl5pPr marL="2286000" marR="0" lvl="4" indent="-342900" algn="l" rtl="0">
              <a:lnSpc>
                <a:spcPct val="106000"/>
              </a:lnSpc>
              <a:spcBef>
                <a:spcPts val="0"/>
              </a:spcBef>
              <a:spcAft>
                <a:spcPts val="0"/>
              </a:spcAft>
              <a:buClr>
                <a:srgbClr val="0B5394"/>
              </a:buClr>
              <a:buSzPts val="1800"/>
              <a:buFont typeface="Pangolin"/>
              <a:buChar char="✗"/>
              <a:defRPr sz="1800" b="0" i="0" u="none" strike="noStrike" cap="none">
                <a:solidFill>
                  <a:srgbClr val="0B5394"/>
                </a:solidFill>
                <a:latin typeface="Pangolin"/>
                <a:ea typeface="Pangolin"/>
                <a:cs typeface="Pangolin"/>
                <a:sym typeface="Pangolin"/>
              </a:defRPr>
            </a:lvl5pPr>
            <a:lvl6pPr marL="2743200" marR="0" lvl="5" indent="-342900" algn="l" rtl="0">
              <a:lnSpc>
                <a:spcPct val="106000"/>
              </a:lnSpc>
              <a:spcBef>
                <a:spcPts val="0"/>
              </a:spcBef>
              <a:spcAft>
                <a:spcPts val="0"/>
              </a:spcAft>
              <a:buClr>
                <a:srgbClr val="0B5394"/>
              </a:buClr>
              <a:buSzPts val="1800"/>
              <a:buFont typeface="Pangolin"/>
              <a:buChar char="✗"/>
              <a:defRPr sz="1800" b="0" i="0" u="none" strike="noStrike" cap="none">
                <a:solidFill>
                  <a:srgbClr val="0B5394"/>
                </a:solidFill>
                <a:latin typeface="Pangolin"/>
                <a:ea typeface="Pangolin"/>
                <a:cs typeface="Pangolin"/>
                <a:sym typeface="Pangolin"/>
              </a:defRPr>
            </a:lvl6pPr>
            <a:lvl7pPr marL="3200400" marR="0" lvl="6" indent="-342900" algn="l" rtl="0">
              <a:lnSpc>
                <a:spcPct val="106000"/>
              </a:lnSpc>
              <a:spcBef>
                <a:spcPts val="0"/>
              </a:spcBef>
              <a:spcAft>
                <a:spcPts val="0"/>
              </a:spcAft>
              <a:buClr>
                <a:srgbClr val="0B5394"/>
              </a:buClr>
              <a:buSzPts val="1800"/>
              <a:buFont typeface="Pangolin"/>
              <a:buChar char="✗"/>
              <a:defRPr sz="1800" b="0" i="0" u="none" strike="noStrike" cap="none">
                <a:solidFill>
                  <a:srgbClr val="0B5394"/>
                </a:solidFill>
                <a:latin typeface="Pangolin"/>
                <a:ea typeface="Pangolin"/>
                <a:cs typeface="Pangolin"/>
                <a:sym typeface="Pangolin"/>
              </a:defRPr>
            </a:lvl7pPr>
            <a:lvl8pPr marL="3657600" marR="0" lvl="7" indent="-342900" algn="l" rtl="0">
              <a:lnSpc>
                <a:spcPct val="106000"/>
              </a:lnSpc>
              <a:spcBef>
                <a:spcPts val="0"/>
              </a:spcBef>
              <a:spcAft>
                <a:spcPts val="0"/>
              </a:spcAft>
              <a:buClr>
                <a:srgbClr val="0B5394"/>
              </a:buClr>
              <a:buSzPts val="1800"/>
              <a:buFont typeface="Pangolin"/>
              <a:buChar char="✗"/>
              <a:defRPr sz="1800" b="0" i="0" u="none" strike="noStrike" cap="none">
                <a:solidFill>
                  <a:srgbClr val="0B5394"/>
                </a:solidFill>
                <a:latin typeface="Pangolin"/>
                <a:ea typeface="Pangolin"/>
                <a:cs typeface="Pangolin"/>
                <a:sym typeface="Pangolin"/>
              </a:defRPr>
            </a:lvl8pPr>
            <a:lvl9pPr marL="4114800" marR="0" lvl="8" indent="-342900" algn="l" rtl="0">
              <a:lnSpc>
                <a:spcPct val="106000"/>
              </a:lnSpc>
              <a:spcBef>
                <a:spcPts val="0"/>
              </a:spcBef>
              <a:spcAft>
                <a:spcPts val="0"/>
              </a:spcAft>
              <a:buClr>
                <a:srgbClr val="0B5394"/>
              </a:buClr>
              <a:buSzPts val="1800"/>
              <a:buFont typeface="Pangolin"/>
              <a:buChar char="✗"/>
              <a:defRPr sz="1800" b="0" i="0" u="none" strike="noStrike" cap="none">
                <a:solidFill>
                  <a:srgbClr val="0B5394"/>
                </a:solidFill>
                <a:latin typeface="Pangolin"/>
                <a:ea typeface="Pangolin"/>
                <a:cs typeface="Pangolin"/>
                <a:sym typeface="Pangolin"/>
              </a:defRPr>
            </a:lvl9pPr>
          </a:lstStyle>
          <a:p>
            <a:pPr marL="38100" indent="0">
              <a:buFont typeface="Pangolin"/>
              <a:buNone/>
            </a:pPr>
            <a:r>
              <a:rPr lang="en-US" sz="2800" b="1" dirty="0">
                <a:solidFill>
                  <a:schemeClr val="tx1"/>
                </a:solidFill>
                <a:latin typeface="Avenir Black" panose="02000503020000020003" pitchFamily="2" charset="0"/>
              </a:rPr>
              <a:t>Code chunk options</a:t>
            </a:r>
          </a:p>
          <a:p>
            <a:pPr marL="38100" indent="0">
              <a:buFont typeface="Pangolin"/>
              <a:buNone/>
            </a:pPr>
            <a:endParaRPr lang="en-US" sz="2400" dirty="0">
              <a:solidFill>
                <a:schemeClr val="tx1"/>
              </a:solidFill>
              <a:latin typeface="Avenir Book" panose="02000503020000020003" pitchFamily="2" charset="0"/>
            </a:endParaRPr>
          </a:p>
          <a:p>
            <a:pPr marL="381000" indent="-342900">
              <a:buFont typeface="Arial" panose="020B0604020202020204" pitchFamily="34" charset="0"/>
              <a:buChar char="•"/>
            </a:pPr>
            <a:r>
              <a:rPr lang="en-US" sz="2400" dirty="0">
                <a:solidFill>
                  <a:schemeClr val="tx1"/>
                </a:solidFill>
                <a:latin typeface="Avenir Book" panose="02000503020000020003" pitchFamily="2" charset="0"/>
              </a:rPr>
              <a:t>How code is evaluated and rendered</a:t>
            </a:r>
          </a:p>
          <a:p>
            <a:pPr marL="381000" indent="-342900">
              <a:buFont typeface="Arial" panose="020B0604020202020204" pitchFamily="34" charset="0"/>
              <a:buChar char="•"/>
            </a:pPr>
            <a:r>
              <a:rPr lang="en-US" sz="2400" dirty="0">
                <a:solidFill>
                  <a:schemeClr val="tx1"/>
                </a:solidFill>
                <a:latin typeface="Avenir Book" panose="02000503020000020003" pitchFamily="2" charset="0"/>
              </a:rPr>
              <a:t>How results are displayed </a:t>
            </a:r>
          </a:p>
          <a:p>
            <a:pPr marL="381000" indent="-342900">
              <a:buFont typeface="Arial" panose="020B0604020202020204" pitchFamily="34" charset="0"/>
              <a:buChar char="•"/>
            </a:pPr>
            <a:r>
              <a:rPr lang="en-US" sz="2400" dirty="0">
                <a:solidFill>
                  <a:schemeClr val="tx1"/>
                </a:solidFill>
                <a:latin typeface="Avenir Book" panose="02000503020000020003" pitchFamily="2" charset="0"/>
              </a:rPr>
              <a:t>Features of plots</a:t>
            </a:r>
          </a:p>
          <a:p>
            <a:pPr marL="381000" indent="-342900">
              <a:buFont typeface="Arial" panose="020B0604020202020204" pitchFamily="34" charset="0"/>
              <a:buChar char="•"/>
            </a:pPr>
            <a:r>
              <a:rPr lang="en-US" sz="2400" dirty="0">
                <a:solidFill>
                  <a:schemeClr val="tx1"/>
                </a:solidFill>
                <a:latin typeface="Avenir Book" panose="02000503020000020003" pitchFamily="2" charset="0"/>
              </a:rPr>
              <a:t>Many others – see </a:t>
            </a:r>
            <a:r>
              <a:rPr lang="en-US" sz="2400" dirty="0">
                <a:solidFill>
                  <a:schemeClr val="tx1"/>
                </a:solidFill>
                <a:latin typeface="Avenir Book" panose="02000503020000020003" pitchFamily="2" charset="0"/>
                <a:hlinkClick r:id="rId2"/>
              </a:rPr>
              <a:t>https://yihui.org/knitr/options/</a:t>
            </a:r>
            <a:endParaRPr lang="en-US" sz="2400" dirty="0">
              <a:solidFill>
                <a:schemeClr val="tx1"/>
              </a:solidFill>
              <a:latin typeface="Avenir Book" panose="02000503020000020003" pitchFamily="2" charset="0"/>
            </a:endParaRPr>
          </a:p>
          <a:p>
            <a:pPr marL="38100" indent="0">
              <a:buNone/>
            </a:pPr>
            <a:endParaRPr lang="en-US" sz="2400" dirty="0">
              <a:solidFill>
                <a:schemeClr val="tx1"/>
              </a:solidFill>
              <a:latin typeface="Avenir Book" panose="02000503020000020003" pitchFamily="2" charset="0"/>
            </a:endParaRPr>
          </a:p>
          <a:p>
            <a:pPr marL="38100" indent="0">
              <a:buNone/>
            </a:pPr>
            <a:r>
              <a:rPr lang="en-US" sz="2000" dirty="0">
                <a:solidFill>
                  <a:schemeClr val="tx1"/>
                </a:solidFill>
                <a:latin typeface="Avenir Book" panose="02000503020000020003" pitchFamily="2" charset="0"/>
              </a:rPr>
              <a:t>All chunk options have defaults – you only need to worry about setting the options if you want to change from default</a:t>
            </a:r>
          </a:p>
          <a:p>
            <a:pPr marL="38100" indent="0">
              <a:buFont typeface="Pangolin"/>
              <a:buNone/>
            </a:pPr>
            <a:endParaRPr lang="en-US" sz="2400" dirty="0">
              <a:solidFill>
                <a:schemeClr val="tx1"/>
              </a:solidFill>
              <a:latin typeface="Avenir Book" panose="02000503020000020003" pitchFamily="2" charset="0"/>
            </a:endParaRPr>
          </a:p>
          <a:p>
            <a:pPr marL="38100" indent="0">
              <a:buFont typeface="Pangolin"/>
              <a:buNone/>
            </a:pPr>
            <a:endParaRPr lang="en-US" sz="2800" b="1" dirty="0">
              <a:solidFill>
                <a:schemeClr val="tx1"/>
              </a:solidFill>
              <a:latin typeface="Avenir Black" panose="02000503020000020003" pitchFamily="2" charset="0"/>
            </a:endParaRPr>
          </a:p>
        </p:txBody>
      </p:sp>
    </p:spTree>
    <p:extLst>
      <p:ext uri="{BB962C8B-B14F-4D97-AF65-F5344CB8AC3E}">
        <p14:creationId xmlns:p14="http://schemas.microsoft.com/office/powerpoint/2010/main" val="5331747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C7B26149-6BB6-8D42-96FE-E83359EE7174}"/>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26</a:t>
            </a:fld>
            <a:endParaRPr lang="en" dirty="0"/>
          </a:p>
        </p:txBody>
      </p:sp>
      <p:pic>
        <p:nvPicPr>
          <p:cNvPr id="3" name="Picture 2">
            <a:extLst>
              <a:ext uri="{FF2B5EF4-FFF2-40B4-BE49-F238E27FC236}">
                <a16:creationId xmlns:a16="http://schemas.microsoft.com/office/drawing/2014/main" id="{DDAEC426-5E75-494A-B6ED-EADFDAEAC646}"/>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830941" y="1498085"/>
            <a:ext cx="6916811" cy="2637477"/>
          </a:xfrm>
          <a:prstGeom prst="rect">
            <a:avLst/>
          </a:prstGeom>
        </p:spPr>
      </p:pic>
      <p:sp>
        <p:nvSpPr>
          <p:cNvPr id="4" name="Rectangular Callout 3">
            <a:extLst>
              <a:ext uri="{FF2B5EF4-FFF2-40B4-BE49-F238E27FC236}">
                <a16:creationId xmlns:a16="http://schemas.microsoft.com/office/drawing/2014/main" id="{CF865426-6995-CC45-A11A-6A4C1C11750F}"/>
              </a:ext>
            </a:extLst>
          </p:cNvPr>
          <p:cNvSpPr/>
          <p:nvPr/>
        </p:nvSpPr>
        <p:spPr>
          <a:xfrm>
            <a:off x="5294213" y="2896672"/>
            <a:ext cx="3163987" cy="1071236"/>
          </a:xfrm>
          <a:prstGeom prst="wedgeRectCallout">
            <a:avLst>
              <a:gd name="adj1" fmla="val -45832"/>
              <a:gd name="adj2" fmla="val -1024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dirty="0"/>
              <a:t>Do not display code in output document (default = TRUE) – here for </a:t>
            </a:r>
            <a:r>
              <a:rPr lang="en-US" sz="1800" u="sng" dirty="0"/>
              <a:t>all chunks</a:t>
            </a:r>
          </a:p>
        </p:txBody>
      </p:sp>
      <p:sp>
        <p:nvSpPr>
          <p:cNvPr id="5" name="Rectangular Callout 4">
            <a:extLst>
              <a:ext uri="{FF2B5EF4-FFF2-40B4-BE49-F238E27FC236}">
                <a16:creationId xmlns:a16="http://schemas.microsoft.com/office/drawing/2014/main" id="{E5F76E8E-186A-6A43-B859-AC365605E899}"/>
              </a:ext>
            </a:extLst>
          </p:cNvPr>
          <p:cNvSpPr/>
          <p:nvPr/>
        </p:nvSpPr>
        <p:spPr>
          <a:xfrm>
            <a:off x="5023266" y="112226"/>
            <a:ext cx="3531187" cy="1011724"/>
          </a:xfrm>
          <a:prstGeom prst="wedgeRectCallout">
            <a:avLst>
              <a:gd name="adj1" fmla="val -38648"/>
              <a:gd name="adj2" fmla="val 9949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dirty="0"/>
              <a:t>Prevents code and results for </a:t>
            </a:r>
            <a:r>
              <a:rPr lang="en-US" sz="1800" u="sng" dirty="0"/>
              <a:t>this chunk</a:t>
            </a:r>
            <a:r>
              <a:rPr lang="en-US" sz="1800" dirty="0"/>
              <a:t> from appearing in the finished file (default = TRUE) </a:t>
            </a:r>
          </a:p>
        </p:txBody>
      </p:sp>
      <p:sp>
        <p:nvSpPr>
          <p:cNvPr id="7" name="Rectangular Callout 6">
            <a:extLst>
              <a:ext uri="{FF2B5EF4-FFF2-40B4-BE49-F238E27FC236}">
                <a16:creationId xmlns:a16="http://schemas.microsoft.com/office/drawing/2014/main" id="{26104838-EDA0-9C45-9505-24277E9C0E0B}"/>
              </a:ext>
            </a:extLst>
          </p:cNvPr>
          <p:cNvSpPr/>
          <p:nvPr/>
        </p:nvSpPr>
        <p:spPr>
          <a:xfrm>
            <a:off x="940550" y="514690"/>
            <a:ext cx="1477797" cy="530885"/>
          </a:xfrm>
          <a:prstGeom prst="wedgeRectCallout">
            <a:avLst>
              <a:gd name="adj1" fmla="val 66701"/>
              <a:gd name="adj2" fmla="val 16380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dirty="0"/>
              <a:t>Chunk label</a:t>
            </a:r>
          </a:p>
        </p:txBody>
      </p:sp>
    </p:spTree>
    <p:extLst>
      <p:ext uri="{BB962C8B-B14F-4D97-AF65-F5344CB8AC3E}">
        <p14:creationId xmlns:p14="http://schemas.microsoft.com/office/powerpoint/2010/main" val="22207499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37AF599A-5020-C945-A48E-D560E4629C88}"/>
              </a:ext>
            </a:extLst>
          </p:cNvPr>
          <p:cNvSpPr>
            <a:spLocks noGrp="1"/>
          </p:cNvSpPr>
          <p:nvPr>
            <p:ph type="body" idx="1"/>
          </p:nvPr>
        </p:nvSpPr>
        <p:spPr>
          <a:xfrm>
            <a:off x="776774" y="639341"/>
            <a:ext cx="7747002" cy="3527710"/>
          </a:xfrm>
        </p:spPr>
        <p:txBody>
          <a:bodyPr/>
          <a:lstStyle/>
          <a:p>
            <a:pPr marL="127000" indent="0">
              <a:buNone/>
            </a:pPr>
            <a:r>
              <a:rPr lang="en-US" sz="2800" b="1" dirty="0">
                <a:solidFill>
                  <a:schemeClr val="tx1">
                    <a:lumMod val="85000"/>
                    <a:lumOff val="15000"/>
                  </a:schemeClr>
                </a:solidFill>
                <a:latin typeface="Avenir Black" panose="02000503020000020003" pitchFamily="2" charset="0"/>
              </a:rPr>
              <a:t>Add your own text and create a new code chunk to read in your data.</a:t>
            </a:r>
          </a:p>
          <a:p>
            <a:pPr marL="469900" indent="-342900">
              <a:buFont typeface="+mj-lt"/>
              <a:buAutoNum type="arabicPeriod"/>
            </a:pPr>
            <a:r>
              <a:rPr lang="en-US" sz="2400" dirty="0">
                <a:solidFill>
                  <a:schemeClr val="tx1">
                    <a:lumMod val="85000"/>
                    <a:lumOff val="15000"/>
                  </a:schemeClr>
                </a:solidFill>
                <a:latin typeface="Avenir Book" panose="02000503020000020003" pitchFamily="2" charset="0"/>
              </a:rPr>
              <a:t>Write some text that describes your report.</a:t>
            </a:r>
          </a:p>
          <a:p>
            <a:pPr marL="469900" indent="-342900">
              <a:buFont typeface="+mj-lt"/>
              <a:buAutoNum type="arabicPeriod"/>
            </a:pPr>
            <a:r>
              <a:rPr lang="en-US" sz="2400" dirty="0">
                <a:solidFill>
                  <a:schemeClr val="tx1">
                    <a:lumMod val="85000"/>
                    <a:lumOff val="15000"/>
                  </a:schemeClr>
                </a:solidFill>
                <a:latin typeface="Avenir Book" panose="02000503020000020003" pitchFamily="2" charset="0"/>
              </a:rPr>
              <a:t>Create a new code chunk and label it. </a:t>
            </a:r>
          </a:p>
          <a:p>
            <a:pPr marL="469900" indent="-342900">
              <a:buFont typeface="+mj-lt"/>
              <a:buAutoNum type="arabicPeriod"/>
            </a:pPr>
            <a:r>
              <a:rPr lang="en-US" sz="2400" dirty="0">
                <a:solidFill>
                  <a:schemeClr val="tx1">
                    <a:lumMod val="85000"/>
                    <a:lumOff val="15000"/>
                  </a:schemeClr>
                </a:solidFill>
                <a:latin typeface="Avenir Book" panose="02000503020000020003" pitchFamily="2" charset="0"/>
              </a:rPr>
              <a:t>Tell R what to do with the chunk when rendering.</a:t>
            </a:r>
          </a:p>
          <a:p>
            <a:pPr marL="469900" indent="-342900">
              <a:buFont typeface="+mj-lt"/>
              <a:buAutoNum type="arabicPeriod"/>
            </a:pPr>
            <a:r>
              <a:rPr lang="en-US" sz="2400" dirty="0">
                <a:solidFill>
                  <a:schemeClr val="tx1">
                    <a:lumMod val="85000"/>
                    <a:lumOff val="15000"/>
                  </a:schemeClr>
                </a:solidFill>
                <a:latin typeface="Avenir Book" panose="02000503020000020003" pitchFamily="2" charset="0"/>
              </a:rPr>
              <a:t>Write the code to read in your data.</a:t>
            </a:r>
          </a:p>
          <a:p>
            <a:pPr marL="469900" indent="-342900">
              <a:buFont typeface="+mj-lt"/>
              <a:buAutoNum type="arabicPeriod"/>
            </a:pPr>
            <a:r>
              <a:rPr lang="en-US" sz="2400" dirty="0">
                <a:solidFill>
                  <a:schemeClr val="tx1">
                    <a:lumMod val="85000"/>
                    <a:lumOff val="15000"/>
                  </a:schemeClr>
                </a:solidFill>
                <a:latin typeface="Avenir Book" panose="02000503020000020003" pitchFamily="2" charset="0"/>
              </a:rPr>
              <a:t>Execute your code.</a:t>
            </a:r>
          </a:p>
        </p:txBody>
      </p:sp>
      <p:sp>
        <p:nvSpPr>
          <p:cNvPr id="3" name="Slide Number Placeholder 2">
            <a:extLst>
              <a:ext uri="{FF2B5EF4-FFF2-40B4-BE49-F238E27FC236}">
                <a16:creationId xmlns:a16="http://schemas.microsoft.com/office/drawing/2014/main" id="{72BA2330-1DEE-A34A-8D57-C15EF78DD25F}"/>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27</a:t>
            </a:fld>
            <a:endParaRPr lang="en" dirty="0"/>
          </a:p>
        </p:txBody>
      </p:sp>
    </p:spTree>
    <p:extLst>
      <p:ext uri="{BB962C8B-B14F-4D97-AF65-F5344CB8AC3E}">
        <p14:creationId xmlns:p14="http://schemas.microsoft.com/office/powerpoint/2010/main" val="3128390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C7B26149-6BB6-8D42-96FE-E83359EE7174}"/>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28</a:t>
            </a:fld>
            <a:endParaRPr lang="en" dirty="0"/>
          </a:p>
        </p:txBody>
      </p:sp>
      <p:pic>
        <p:nvPicPr>
          <p:cNvPr id="7" name="Picture 6">
            <a:extLst>
              <a:ext uri="{FF2B5EF4-FFF2-40B4-BE49-F238E27FC236}">
                <a16:creationId xmlns:a16="http://schemas.microsoft.com/office/drawing/2014/main" id="{92EF0C84-B0F3-8A47-B4D8-3DCD7F65053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71643" y="1598264"/>
            <a:ext cx="7800714" cy="1439533"/>
          </a:xfrm>
          <a:prstGeom prst="rect">
            <a:avLst/>
          </a:prstGeom>
        </p:spPr>
      </p:pic>
    </p:spTree>
    <p:extLst>
      <p:ext uri="{BB962C8B-B14F-4D97-AF65-F5344CB8AC3E}">
        <p14:creationId xmlns:p14="http://schemas.microsoft.com/office/powerpoint/2010/main" val="211027204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3E762AB-17E7-FB41-97A2-B8C6F6B95DF8}"/>
              </a:ext>
            </a:extLst>
          </p:cNvPr>
          <p:cNvSpPr>
            <a:spLocks noGrp="1"/>
          </p:cNvSpPr>
          <p:nvPr>
            <p:ph type="sldNum" idx="12"/>
          </p:nvPr>
        </p:nvSpPr>
        <p:spPr/>
        <p:txBody>
          <a:bodyPr/>
          <a:lstStyle/>
          <a:p>
            <a:fld id="{00000000-1234-1234-1234-123412341234}" type="slidenum">
              <a:rPr lang="en" smtClean="0"/>
              <a:pPr/>
              <a:t>29</a:t>
            </a:fld>
            <a:endParaRPr lang="en" dirty="0"/>
          </a:p>
        </p:txBody>
      </p:sp>
      <p:sp>
        <p:nvSpPr>
          <p:cNvPr id="3" name="Text Placeholder 6">
            <a:extLst>
              <a:ext uri="{FF2B5EF4-FFF2-40B4-BE49-F238E27FC236}">
                <a16:creationId xmlns:a16="http://schemas.microsoft.com/office/drawing/2014/main" id="{AE6A20E2-F66D-1843-AC0D-FFDECA08FE8A}"/>
              </a:ext>
            </a:extLst>
          </p:cNvPr>
          <p:cNvSpPr txBox="1">
            <a:spLocks/>
          </p:cNvSpPr>
          <p:nvPr/>
        </p:nvSpPr>
        <p:spPr>
          <a:xfrm>
            <a:off x="838200" y="677485"/>
            <a:ext cx="4297438" cy="82073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6000"/>
              </a:lnSpc>
              <a:spcBef>
                <a:spcPts val="0"/>
              </a:spcBef>
              <a:spcAft>
                <a:spcPts val="0"/>
              </a:spcAft>
              <a:buClr>
                <a:srgbClr val="0B5394"/>
              </a:buClr>
              <a:buSzPts val="1400"/>
              <a:buFont typeface="Pangolin"/>
              <a:buChar char="✗"/>
              <a:defRPr sz="1800" b="0" i="0" u="none" strike="noStrike" cap="none">
                <a:solidFill>
                  <a:srgbClr val="0B5394"/>
                </a:solidFill>
                <a:latin typeface="Pangolin"/>
                <a:ea typeface="Pangolin"/>
                <a:cs typeface="Pangolin"/>
                <a:sym typeface="Pangolin"/>
              </a:defRPr>
            </a:lvl1pPr>
            <a:lvl2pPr marL="914400" marR="0" lvl="1" indent="-317500" algn="l" rtl="0">
              <a:lnSpc>
                <a:spcPct val="106000"/>
              </a:lnSpc>
              <a:spcBef>
                <a:spcPts val="0"/>
              </a:spcBef>
              <a:spcAft>
                <a:spcPts val="0"/>
              </a:spcAft>
              <a:buClr>
                <a:srgbClr val="0B5394"/>
              </a:buClr>
              <a:buSzPts val="1400"/>
              <a:buFont typeface="Pangolin"/>
              <a:buChar char="✗"/>
              <a:defRPr sz="1800" b="0" i="0" u="none" strike="noStrike" cap="none">
                <a:solidFill>
                  <a:srgbClr val="0B5394"/>
                </a:solidFill>
                <a:latin typeface="Pangolin"/>
                <a:ea typeface="Pangolin"/>
                <a:cs typeface="Pangolin"/>
                <a:sym typeface="Pangolin"/>
              </a:defRPr>
            </a:lvl2pPr>
            <a:lvl3pPr marL="1371600" marR="0" lvl="2" indent="-317500" algn="l" rtl="0">
              <a:lnSpc>
                <a:spcPct val="106000"/>
              </a:lnSpc>
              <a:spcBef>
                <a:spcPts val="0"/>
              </a:spcBef>
              <a:spcAft>
                <a:spcPts val="0"/>
              </a:spcAft>
              <a:buClr>
                <a:srgbClr val="0B5394"/>
              </a:buClr>
              <a:buSzPts val="1400"/>
              <a:buFont typeface="Pangolin"/>
              <a:buChar char="✗"/>
              <a:defRPr sz="1800" b="0" i="0" u="none" strike="noStrike" cap="none">
                <a:solidFill>
                  <a:srgbClr val="0B5394"/>
                </a:solidFill>
                <a:latin typeface="Pangolin"/>
                <a:ea typeface="Pangolin"/>
                <a:cs typeface="Pangolin"/>
                <a:sym typeface="Pangolin"/>
              </a:defRPr>
            </a:lvl3pPr>
            <a:lvl4pPr marL="1828800" marR="0" lvl="3" indent="-317500" algn="l" rtl="0">
              <a:lnSpc>
                <a:spcPct val="106000"/>
              </a:lnSpc>
              <a:spcBef>
                <a:spcPts val="0"/>
              </a:spcBef>
              <a:spcAft>
                <a:spcPts val="0"/>
              </a:spcAft>
              <a:buClr>
                <a:srgbClr val="0B5394"/>
              </a:buClr>
              <a:buSzPts val="1400"/>
              <a:buFont typeface="Pangolin"/>
              <a:buChar char="✗"/>
              <a:defRPr sz="1800" b="0" i="0" u="none" strike="noStrike" cap="none">
                <a:solidFill>
                  <a:srgbClr val="0B5394"/>
                </a:solidFill>
                <a:latin typeface="Pangolin"/>
                <a:ea typeface="Pangolin"/>
                <a:cs typeface="Pangolin"/>
                <a:sym typeface="Pangolin"/>
              </a:defRPr>
            </a:lvl4pPr>
            <a:lvl5pPr marL="2286000" marR="0" lvl="4" indent="-342900" algn="l" rtl="0">
              <a:lnSpc>
                <a:spcPct val="106000"/>
              </a:lnSpc>
              <a:spcBef>
                <a:spcPts val="0"/>
              </a:spcBef>
              <a:spcAft>
                <a:spcPts val="0"/>
              </a:spcAft>
              <a:buClr>
                <a:srgbClr val="0B5394"/>
              </a:buClr>
              <a:buSzPts val="1800"/>
              <a:buFont typeface="Pangolin"/>
              <a:buChar char="✗"/>
              <a:defRPr sz="1800" b="0" i="0" u="none" strike="noStrike" cap="none">
                <a:solidFill>
                  <a:srgbClr val="0B5394"/>
                </a:solidFill>
                <a:latin typeface="Pangolin"/>
                <a:ea typeface="Pangolin"/>
                <a:cs typeface="Pangolin"/>
                <a:sym typeface="Pangolin"/>
              </a:defRPr>
            </a:lvl5pPr>
            <a:lvl6pPr marL="2743200" marR="0" lvl="5" indent="-342900" algn="l" rtl="0">
              <a:lnSpc>
                <a:spcPct val="106000"/>
              </a:lnSpc>
              <a:spcBef>
                <a:spcPts val="0"/>
              </a:spcBef>
              <a:spcAft>
                <a:spcPts val="0"/>
              </a:spcAft>
              <a:buClr>
                <a:srgbClr val="0B5394"/>
              </a:buClr>
              <a:buSzPts val="1800"/>
              <a:buFont typeface="Pangolin"/>
              <a:buChar char="✗"/>
              <a:defRPr sz="1800" b="0" i="0" u="none" strike="noStrike" cap="none">
                <a:solidFill>
                  <a:srgbClr val="0B5394"/>
                </a:solidFill>
                <a:latin typeface="Pangolin"/>
                <a:ea typeface="Pangolin"/>
                <a:cs typeface="Pangolin"/>
                <a:sym typeface="Pangolin"/>
              </a:defRPr>
            </a:lvl6pPr>
            <a:lvl7pPr marL="3200400" marR="0" lvl="6" indent="-342900" algn="l" rtl="0">
              <a:lnSpc>
                <a:spcPct val="106000"/>
              </a:lnSpc>
              <a:spcBef>
                <a:spcPts val="0"/>
              </a:spcBef>
              <a:spcAft>
                <a:spcPts val="0"/>
              </a:spcAft>
              <a:buClr>
                <a:srgbClr val="0B5394"/>
              </a:buClr>
              <a:buSzPts val="1800"/>
              <a:buFont typeface="Pangolin"/>
              <a:buChar char="✗"/>
              <a:defRPr sz="1800" b="0" i="0" u="none" strike="noStrike" cap="none">
                <a:solidFill>
                  <a:srgbClr val="0B5394"/>
                </a:solidFill>
                <a:latin typeface="Pangolin"/>
                <a:ea typeface="Pangolin"/>
                <a:cs typeface="Pangolin"/>
                <a:sym typeface="Pangolin"/>
              </a:defRPr>
            </a:lvl7pPr>
            <a:lvl8pPr marL="3657600" marR="0" lvl="7" indent="-342900" algn="l" rtl="0">
              <a:lnSpc>
                <a:spcPct val="106000"/>
              </a:lnSpc>
              <a:spcBef>
                <a:spcPts val="0"/>
              </a:spcBef>
              <a:spcAft>
                <a:spcPts val="0"/>
              </a:spcAft>
              <a:buClr>
                <a:srgbClr val="0B5394"/>
              </a:buClr>
              <a:buSzPts val="1800"/>
              <a:buFont typeface="Pangolin"/>
              <a:buChar char="✗"/>
              <a:defRPr sz="1800" b="0" i="0" u="none" strike="noStrike" cap="none">
                <a:solidFill>
                  <a:srgbClr val="0B5394"/>
                </a:solidFill>
                <a:latin typeface="Pangolin"/>
                <a:ea typeface="Pangolin"/>
                <a:cs typeface="Pangolin"/>
                <a:sym typeface="Pangolin"/>
              </a:defRPr>
            </a:lvl8pPr>
            <a:lvl9pPr marL="4114800" marR="0" lvl="8" indent="-342900" algn="l" rtl="0">
              <a:lnSpc>
                <a:spcPct val="106000"/>
              </a:lnSpc>
              <a:spcBef>
                <a:spcPts val="0"/>
              </a:spcBef>
              <a:spcAft>
                <a:spcPts val="0"/>
              </a:spcAft>
              <a:buClr>
                <a:srgbClr val="0B5394"/>
              </a:buClr>
              <a:buSzPts val="1800"/>
              <a:buFont typeface="Pangolin"/>
              <a:buChar char="✗"/>
              <a:defRPr sz="1800" b="0" i="0" u="none" strike="noStrike" cap="none">
                <a:solidFill>
                  <a:srgbClr val="0B5394"/>
                </a:solidFill>
                <a:latin typeface="Pangolin"/>
                <a:ea typeface="Pangolin"/>
                <a:cs typeface="Pangolin"/>
                <a:sym typeface="Pangolin"/>
              </a:defRPr>
            </a:lvl9pPr>
          </a:lstStyle>
          <a:p>
            <a:pPr marL="38100" indent="0">
              <a:buFont typeface="Pangolin"/>
              <a:buNone/>
            </a:pPr>
            <a:r>
              <a:rPr lang="en-US" sz="2800" b="1" dirty="0">
                <a:solidFill>
                  <a:schemeClr val="tx1"/>
                </a:solidFill>
                <a:latin typeface="Avenir Black" panose="02000503020000020003" pitchFamily="2" charset="0"/>
              </a:rPr>
              <a:t>Formatting Text</a:t>
            </a:r>
          </a:p>
          <a:p>
            <a:pPr marL="38100" indent="0">
              <a:buFont typeface="Pangolin"/>
              <a:buNone/>
            </a:pPr>
            <a:endParaRPr lang="en-US" sz="2400" dirty="0">
              <a:solidFill>
                <a:schemeClr val="tx1"/>
              </a:solidFill>
              <a:latin typeface="Avenir Book" panose="02000503020000020003" pitchFamily="2" charset="0"/>
            </a:endParaRPr>
          </a:p>
          <a:p>
            <a:pPr marL="38100" indent="0">
              <a:buFont typeface="Pangolin"/>
              <a:buNone/>
            </a:pPr>
            <a:r>
              <a:rPr lang="en-US" sz="2400" dirty="0">
                <a:solidFill>
                  <a:schemeClr val="tx1"/>
                </a:solidFill>
                <a:latin typeface="Avenir Book" panose="02000503020000020003" pitchFamily="2" charset="0"/>
              </a:rPr>
              <a:t>Inline text formatting requires specific syntax</a:t>
            </a:r>
          </a:p>
          <a:p>
            <a:pPr marL="38100" indent="0">
              <a:buFont typeface="Pangolin"/>
              <a:buNone/>
            </a:pPr>
            <a:endParaRPr lang="en-US" sz="2400" dirty="0">
              <a:solidFill>
                <a:schemeClr val="tx1"/>
              </a:solidFill>
              <a:latin typeface="Avenir Book" panose="02000503020000020003" pitchFamily="2" charset="0"/>
            </a:endParaRPr>
          </a:p>
          <a:p>
            <a:pPr marL="38100" indent="0">
              <a:buNone/>
            </a:pPr>
            <a:r>
              <a:rPr lang="en-US" sz="1600" dirty="0">
                <a:solidFill>
                  <a:schemeClr val="tx1"/>
                </a:solidFill>
                <a:latin typeface="Avenir Book" panose="02000503020000020003" pitchFamily="2" charset="0"/>
                <a:hlinkClick r:id="rId2"/>
              </a:rPr>
              <a:t>https://rstudio.com/wp-content/uploads/2015/03/rmarkdown-reference.pdf</a:t>
            </a:r>
            <a:r>
              <a:rPr lang="en-US" sz="1600" dirty="0">
                <a:solidFill>
                  <a:schemeClr val="tx1"/>
                </a:solidFill>
                <a:latin typeface="Avenir Book" panose="02000503020000020003" pitchFamily="2" charset="0"/>
              </a:rPr>
              <a:t> </a:t>
            </a:r>
          </a:p>
          <a:p>
            <a:pPr marL="38100" indent="0">
              <a:buFont typeface="Pangolin"/>
              <a:buNone/>
            </a:pPr>
            <a:endParaRPr lang="en-US" sz="2400" dirty="0">
              <a:solidFill>
                <a:schemeClr val="tx1"/>
              </a:solidFill>
              <a:latin typeface="Avenir Book" panose="02000503020000020003" pitchFamily="2" charset="0"/>
            </a:endParaRPr>
          </a:p>
          <a:p>
            <a:pPr marL="38100" indent="0">
              <a:buFont typeface="Pangolin"/>
              <a:buNone/>
            </a:pPr>
            <a:endParaRPr lang="en-US" sz="2400" dirty="0">
              <a:solidFill>
                <a:schemeClr val="tx1"/>
              </a:solidFill>
              <a:latin typeface="Avenir Book" panose="02000503020000020003" pitchFamily="2" charset="0"/>
            </a:endParaRPr>
          </a:p>
        </p:txBody>
      </p:sp>
      <p:pic>
        <p:nvPicPr>
          <p:cNvPr id="4" name="Picture 3">
            <a:extLst>
              <a:ext uri="{FF2B5EF4-FFF2-40B4-BE49-F238E27FC236}">
                <a16:creationId xmlns:a16="http://schemas.microsoft.com/office/drawing/2014/main" id="{DEC1EFE8-9030-804B-BE3A-4594FE2F81B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16114" y="456778"/>
            <a:ext cx="3262404" cy="4133687"/>
          </a:xfrm>
          <a:prstGeom prst="rect">
            <a:avLst/>
          </a:prstGeom>
        </p:spPr>
      </p:pic>
    </p:spTree>
    <p:extLst>
      <p:ext uri="{BB962C8B-B14F-4D97-AF65-F5344CB8AC3E}">
        <p14:creationId xmlns:p14="http://schemas.microsoft.com/office/powerpoint/2010/main" val="35123670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275B2CFF-B3D9-1246-A51D-6356A2FEE27E}"/>
              </a:ext>
            </a:extLst>
          </p:cNvPr>
          <p:cNvSpPr>
            <a:spLocks noGrp="1"/>
          </p:cNvSpPr>
          <p:nvPr>
            <p:ph type="body" idx="1"/>
          </p:nvPr>
        </p:nvSpPr>
        <p:spPr>
          <a:xfrm>
            <a:off x="962849" y="1111346"/>
            <a:ext cx="6117220" cy="2728499"/>
          </a:xfrm>
        </p:spPr>
        <p:txBody>
          <a:bodyPr/>
          <a:lstStyle/>
          <a:p>
            <a:pPr marL="38100" indent="0">
              <a:buNone/>
            </a:pPr>
            <a:r>
              <a:rPr lang="en-US" sz="2400" dirty="0">
                <a:latin typeface="Avenir Book" panose="02000503020000020003" pitchFamily="2" charset="0"/>
              </a:rPr>
              <a:t>Is your analysis reproducible?</a:t>
            </a:r>
          </a:p>
          <a:p>
            <a:pPr marL="38100" indent="0">
              <a:buNone/>
            </a:pPr>
            <a:r>
              <a:rPr lang="en-US" sz="2400" dirty="0">
                <a:latin typeface="Avenir Book" panose="02000503020000020003" pitchFamily="2" charset="0"/>
              </a:rPr>
              <a:t>Are the steps transparent?</a:t>
            </a:r>
          </a:p>
          <a:p>
            <a:pPr marL="38100" indent="0">
              <a:buNone/>
            </a:pPr>
            <a:r>
              <a:rPr lang="en-US" sz="2400" dirty="0">
                <a:latin typeface="Avenir Book" panose="02000503020000020003" pitchFamily="2" charset="0"/>
              </a:rPr>
              <a:t>Can you automate the process?</a:t>
            </a:r>
          </a:p>
          <a:p>
            <a:pPr marL="38100" indent="0">
              <a:buNone/>
            </a:pPr>
            <a:r>
              <a:rPr lang="en-US" sz="2400" dirty="0">
                <a:latin typeface="Avenir Book" panose="02000503020000020003" pitchFamily="2" charset="0"/>
              </a:rPr>
              <a:t>Can you scale the process?</a:t>
            </a:r>
          </a:p>
          <a:p>
            <a:pPr marL="38100" indent="0">
              <a:buNone/>
            </a:pPr>
            <a:r>
              <a:rPr lang="en-US" sz="2400" dirty="0">
                <a:latin typeface="Avenir Book" panose="02000503020000020003" pitchFamily="2" charset="0"/>
              </a:rPr>
              <a:t>Is the process organized?</a:t>
            </a:r>
          </a:p>
        </p:txBody>
      </p:sp>
      <p:sp>
        <p:nvSpPr>
          <p:cNvPr id="6" name="Slide Number Placeholder 5">
            <a:extLst>
              <a:ext uri="{FF2B5EF4-FFF2-40B4-BE49-F238E27FC236}">
                <a16:creationId xmlns:a16="http://schemas.microsoft.com/office/drawing/2014/main" id="{008B942C-45C2-1045-BC1F-203C986627A6}"/>
              </a:ext>
            </a:extLst>
          </p:cNvPr>
          <p:cNvSpPr>
            <a:spLocks noGrp="1"/>
          </p:cNvSpPr>
          <p:nvPr>
            <p:ph type="sldNum" idx="12"/>
          </p:nvPr>
        </p:nvSpPr>
        <p:spPr/>
        <p:txBody>
          <a:bodyPr/>
          <a:lstStyle/>
          <a:p>
            <a:pPr lvl="0"/>
            <a:fld id="{00000000-1234-1234-1234-123412341234}" type="slidenum">
              <a:rPr lang="en" smtClean="0"/>
              <a:pPr lvl="0"/>
              <a:t>3</a:t>
            </a:fld>
            <a:endParaRPr lang="en" dirty="0"/>
          </a:p>
        </p:txBody>
      </p:sp>
      <p:sp>
        <p:nvSpPr>
          <p:cNvPr id="14" name="Google Shape;149;p27">
            <a:extLst>
              <a:ext uri="{FF2B5EF4-FFF2-40B4-BE49-F238E27FC236}">
                <a16:creationId xmlns:a16="http://schemas.microsoft.com/office/drawing/2014/main" id="{AE44CB3A-5EDC-AB4F-809E-5CE5E99FA24F}"/>
              </a:ext>
            </a:extLst>
          </p:cNvPr>
          <p:cNvSpPr/>
          <p:nvPr/>
        </p:nvSpPr>
        <p:spPr>
          <a:xfrm>
            <a:off x="7144325" y="1041800"/>
            <a:ext cx="1131192" cy="1357521"/>
          </a:xfrm>
          <a:custGeom>
            <a:avLst/>
            <a:gdLst/>
            <a:ahLst/>
            <a:cxnLst/>
            <a:rect l="l" t="t" r="r" b="b"/>
            <a:pathLst>
              <a:path w="15817" h="18981" extrusionOk="0">
                <a:moveTo>
                  <a:pt x="11364" y="1"/>
                </a:moveTo>
                <a:lnTo>
                  <a:pt x="11242" y="25"/>
                </a:lnTo>
                <a:lnTo>
                  <a:pt x="11169" y="74"/>
                </a:lnTo>
                <a:lnTo>
                  <a:pt x="11096" y="171"/>
                </a:lnTo>
                <a:lnTo>
                  <a:pt x="10780" y="731"/>
                </a:lnTo>
                <a:lnTo>
                  <a:pt x="10634" y="999"/>
                </a:lnTo>
                <a:lnTo>
                  <a:pt x="10537" y="1315"/>
                </a:lnTo>
                <a:lnTo>
                  <a:pt x="10512" y="1388"/>
                </a:lnTo>
                <a:lnTo>
                  <a:pt x="10537" y="1461"/>
                </a:lnTo>
                <a:lnTo>
                  <a:pt x="10585" y="1534"/>
                </a:lnTo>
                <a:lnTo>
                  <a:pt x="10634" y="1583"/>
                </a:lnTo>
                <a:lnTo>
                  <a:pt x="10707" y="1607"/>
                </a:lnTo>
                <a:lnTo>
                  <a:pt x="10804" y="1631"/>
                </a:lnTo>
                <a:lnTo>
                  <a:pt x="10877" y="1607"/>
                </a:lnTo>
                <a:lnTo>
                  <a:pt x="10950" y="1558"/>
                </a:lnTo>
                <a:lnTo>
                  <a:pt x="11145" y="1315"/>
                </a:lnTo>
                <a:lnTo>
                  <a:pt x="11291" y="1047"/>
                </a:lnTo>
                <a:lnTo>
                  <a:pt x="11510" y="731"/>
                </a:lnTo>
                <a:lnTo>
                  <a:pt x="11583" y="682"/>
                </a:lnTo>
                <a:lnTo>
                  <a:pt x="11656" y="609"/>
                </a:lnTo>
                <a:lnTo>
                  <a:pt x="11705" y="463"/>
                </a:lnTo>
                <a:lnTo>
                  <a:pt x="11729" y="342"/>
                </a:lnTo>
                <a:lnTo>
                  <a:pt x="11705" y="220"/>
                </a:lnTo>
                <a:lnTo>
                  <a:pt x="11656" y="123"/>
                </a:lnTo>
                <a:lnTo>
                  <a:pt x="11583" y="50"/>
                </a:lnTo>
                <a:lnTo>
                  <a:pt x="11486" y="25"/>
                </a:lnTo>
                <a:lnTo>
                  <a:pt x="11461" y="1"/>
                </a:lnTo>
                <a:close/>
                <a:moveTo>
                  <a:pt x="3821" y="171"/>
                </a:moveTo>
                <a:lnTo>
                  <a:pt x="3748" y="196"/>
                </a:lnTo>
                <a:lnTo>
                  <a:pt x="3699" y="244"/>
                </a:lnTo>
                <a:lnTo>
                  <a:pt x="3651" y="317"/>
                </a:lnTo>
                <a:lnTo>
                  <a:pt x="3651" y="390"/>
                </a:lnTo>
                <a:lnTo>
                  <a:pt x="3651" y="463"/>
                </a:lnTo>
                <a:lnTo>
                  <a:pt x="3699" y="634"/>
                </a:lnTo>
                <a:lnTo>
                  <a:pt x="3772" y="804"/>
                </a:lnTo>
                <a:lnTo>
                  <a:pt x="3943" y="1120"/>
                </a:lnTo>
                <a:lnTo>
                  <a:pt x="4113" y="1461"/>
                </a:lnTo>
                <a:lnTo>
                  <a:pt x="4259" y="1802"/>
                </a:lnTo>
                <a:lnTo>
                  <a:pt x="4332" y="1923"/>
                </a:lnTo>
                <a:lnTo>
                  <a:pt x="4429" y="1996"/>
                </a:lnTo>
                <a:lnTo>
                  <a:pt x="4527" y="2021"/>
                </a:lnTo>
                <a:lnTo>
                  <a:pt x="4624" y="1996"/>
                </a:lnTo>
                <a:lnTo>
                  <a:pt x="4721" y="1972"/>
                </a:lnTo>
                <a:lnTo>
                  <a:pt x="4794" y="1899"/>
                </a:lnTo>
                <a:lnTo>
                  <a:pt x="4843" y="1777"/>
                </a:lnTo>
                <a:lnTo>
                  <a:pt x="4843" y="1656"/>
                </a:lnTo>
                <a:lnTo>
                  <a:pt x="4794" y="1461"/>
                </a:lnTo>
                <a:lnTo>
                  <a:pt x="4697" y="1266"/>
                </a:lnTo>
                <a:lnTo>
                  <a:pt x="4502" y="901"/>
                </a:lnTo>
                <a:lnTo>
                  <a:pt x="4283" y="536"/>
                </a:lnTo>
                <a:lnTo>
                  <a:pt x="4162" y="390"/>
                </a:lnTo>
                <a:lnTo>
                  <a:pt x="4040" y="244"/>
                </a:lnTo>
                <a:lnTo>
                  <a:pt x="3967" y="196"/>
                </a:lnTo>
                <a:lnTo>
                  <a:pt x="3894" y="171"/>
                </a:lnTo>
                <a:close/>
                <a:moveTo>
                  <a:pt x="15452" y="4405"/>
                </a:moveTo>
                <a:lnTo>
                  <a:pt x="15379" y="4429"/>
                </a:lnTo>
                <a:lnTo>
                  <a:pt x="15306" y="4454"/>
                </a:lnTo>
                <a:lnTo>
                  <a:pt x="15135" y="4551"/>
                </a:lnTo>
                <a:lnTo>
                  <a:pt x="14941" y="4600"/>
                </a:lnTo>
                <a:lnTo>
                  <a:pt x="14551" y="4697"/>
                </a:lnTo>
                <a:lnTo>
                  <a:pt x="14357" y="4746"/>
                </a:lnTo>
                <a:lnTo>
                  <a:pt x="14162" y="4819"/>
                </a:lnTo>
                <a:lnTo>
                  <a:pt x="14016" y="4916"/>
                </a:lnTo>
                <a:lnTo>
                  <a:pt x="13870" y="5062"/>
                </a:lnTo>
                <a:lnTo>
                  <a:pt x="13822" y="5135"/>
                </a:lnTo>
                <a:lnTo>
                  <a:pt x="13822" y="5232"/>
                </a:lnTo>
                <a:lnTo>
                  <a:pt x="13846" y="5330"/>
                </a:lnTo>
                <a:lnTo>
                  <a:pt x="13895" y="5354"/>
                </a:lnTo>
                <a:lnTo>
                  <a:pt x="13943" y="5354"/>
                </a:lnTo>
                <a:lnTo>
                  <a:pt x="14138" y="5378"/>
                </a:lnTo>
                <a:lnTo>
                  <a:pt x="14357" y="5378"/>
                </a:lnTo>
                <a:lnTo>
                  <a:pt x="14600" y="5354"/>
                </a:lnTo>
                <a:lnTo>
                  <a:pt x="14819" y="5330"/>
                </a:lnTo>
                <a:lnTo>
                  <a:pt x="15038" y="5257"/>
                </a:lnTo>
                <a:lnTo>
                  <a:pt x="15257" y="5208"/>
                </a:lnTo>
                <a:lnTo>
                  <a:pt x="15452" y="5111"/>
                </a:lnTo>
                <a:lnTo>
                  <a:pt x="15646" y="5038"/>
                </a:lnTo>
                <a:lnTo>
                  <a:pt x="15719" y="4989"/>
                </a:lnTo>
                <a:lnTo>
                  <a:pt x="15768" y="4940"/>
                </a:lnTo>
                <a:lnTo>
                  <a:pt x="15817" y="4819"/>
                </a:lnTo>
                <a:lnTo>
                  <a:pt x="15792" y="4697"/>
                </a:lnTo>
                <a:lnTo>
                  <a:pt x="15768" y="4575"/>
                </a:lnTo>
                <a:lnTo>
                  <a:pt x="15671" y="4478"/>
                </a:lnTo>
                <a:lnTo>
                  <a:pt x="15573" y="4429"/>
                </a:lnTo>
                <a:lnTo>
                  <a:pt x="15452" y="4405"/>
                </a:lnTo>
                <a:close/>
                <a:moveTo>
                  <a:pt x="317" y="4697"/>
                </a:moveTo>
                <a:lnTo>
                  <a:pt x="220" y="4721"/>
                </a:lnTo>
                <a:lnTo>
                  <a:pt x="122" y="4746"/>
                </a:lnTo>
                <a:lnTo>
                  <a:pt x="25" y="4794"/>
                </a:lnTo>
                <a:lnTo>
                  <a:pt x="1" y="4867"/>
                </a:lnTo>
                <a:lnTo>
                  <a:pt x="1" y="4965"/>
                </a:lnTo>
                <a:lnTo>
                  <a:pt x="49" y="5038"/>
                </a:lnTo>
                <a:lnTo>
                  <a:pt x="195" y="5184"/>
                </a:lnTo>
                <a:lnTo>
                  <a:pt x="390" y="5305"/>
                </a:lnTo>
                <a:lnTo>
                  <a:pt x="779" y="5524"/>
                </a:lnTo>
                <a:lnTo>
                  <a:pt x="1169" y="5743"/>
                </a:lnTo>
                <a:lnTo>
                  <a:pt x="1388" y="5841"/>
                </a:lnTo>
                <a:lnTo>
                  <a:pt x="1582" y="5938"/>
                </a:lnTo>
                <a:lnTo>
                  <a:pt x="1655" y="5962"/>
                </a:lnTo>
                <a:lnTo>
                  <a:pt x="1801" y="5962"/>
                </a:lnTo>
                <a:lnTo>
                  <a:pt x="1850" y="5938"/>
                </a:lnTo>
                <a:lnTo>
                  <a:pt x="1923" y="5841"/>
                </a:lnTo>
                <a:lnTo>
                  <a:pt x="1972" y="5743"/>
                </a:lnTo>
                <a:lnTo>
                  <a:pt x="1996" y="5622"/>
                </a:lnTo>
                <a:lnTo>
                  <a:pt x="1972" y="5476"/>
                </a:lnTo>
                <a:lnTo>
                  <a:pt x="1899" y="5378"/>
                </a:lnTo>
                <a:lnTo>
                  <a:pt x="1826" y="5330"/>
                </a:lnTo>
                <a:lnTo>
                  <a:pt x="1777" y="5305"/>
                </a:lnTo>
                <a:lnTo>
                  <a:pt x="1582" y="5208"/>
                </a:lnTo>
                <a:lnTo>
                  <a:pt x="1388" y="5111"/>
                </a:lnTo>
                <a:lnTo>
                  <a:pt x="974" y="4892"/>
                </a:lnTo>
                <a:lnTo>
                  <a:pt x="755" y="4794"/>
                </a:lnTo>
                <a:lnTo>
                  <a:pt x="536" y="4721"/>
                </a:lnTo>
                <a:lnTo>
                  <a:pt x="317" y="4697"/>
                </a:lnTo>
                <a:close/>
                <a:moveTo>
                  <a:pt x="8809" y="6936"/>
                </a:moveTo>
                <a:lnTo>
                  <a:pt x="8736" y="6984"/>
                </a:lnTo>
                <a:lnTo>
                  <a:pt x="8663" y="7057"/>
                </a:lnTo>
                <a:lnTo>
                  <a:pt x="8566" y="7252"/>
                </a:lnTo>
                <a:lnTo>
                  <a:pt x="8468" y="7495"/>
                </a:lnTo>
                <a:lnTo>
                  <a:pt x="8420" y="7739"/>
                </a:lnTo>
                <a:lnTo>
                  <a:pt x="8395" y="7958"/>
                </a:lnTo>
                <a:lnTo>
                  <a:pt x="8395" y="8128"/>
                </a:lnTo>
                <a:lnTo>
                  <a:pt x="8322" y="8177"/>
                </a:lnTo>
                <a:lnTo>
                  <a:pt x="8201" y="8225"/>
                </a:lnTo>
                <a:lnTo>
                  <a:pt x="8079" y="8250"/>
                </a:lnTo>
                <a:lnTo>
                  <a:pt x="7982" y="8225"/>
                </a:lnTo>
                <a:lnTo>
                  <a:pt x="7909" y="8201"/>
                </a:lnTo>
                <a:lnTo>
                  <a:pt x="7982" y="8079"/>
                </a:lnTo>
                <a:lnTo>
                  <a:pt x="8055" y="7933"/>
                </a:lnTo>
                <a:lnTo>
                  <a:pt x="8103" y="7812"/>
                </a:lnTo>
                <a:lnTo>
                  <a:pt x="8103" y="7666"/>
                </a:lnTo>
                <a:lnTo>
                  <a:pt x="8103" y="7520"/>
                </a:lnTo>
                <a:lnTo>
                  <a:pt x="8055" y="7398"/>
                </a:lnTo>
                <a:lnTo>
                  <a:pt x="7957" y="7252"/>
                </a:lnTo>
                <a:lnTo>
                  <a:pt x="7836" y="7130"/>
                </a:lnTo>
                <a:lnTo>
                  <a:pt x="7763" y="7082"/>
                </a:lnTo>
                <a:lnTo>
                  <a:pt x="7617" y="7082"/>
                </a:lnTo>
                <a:lnTo>
                  <a:pt x="7544" y="7130"/>
                </a:lnTo>
                <a:lnTo>
                  <a:pt x="7446" y="7252"/>
                </a:lnTo>
                <a:lnTo>
                  <a:pt x="7373" y="7374"/>
                </a:lnTo>
                <a:lnTo>
                  <a:pt x="7325" y="7495"/>
                </a:lnTo>
                <a:lnTo>
                  <a:pt x="7300" y="7641"/>
                </a:lnTo>
                <a:lnTo>
                  <a:pt x="7300" y="7787"/>
                </a:lnTo>
                <a:lnTo>
                  <a:pt x="7300" y="7909"/>
                </a:lnTo>
                <a:lnTo>
                  <a:pt x="7325" y="8055"/>
                </a:lnTo>
                <a:lnTo>
                  <a:pt x="7373" y="8177"/>
                </a:lnTo>
                <a:lnTo>
                  <a:pt x="7179" y="8298"/>
                </a:lnTo>
                <a:lnTo>
                  <a:pt x="7081" y="8323"/>
                </a:lnTo>
                <a:lnTo>
                  <a:pt x="6984" y="8347"/>
                </a:lnTo>
                <a:lnTo>
                  <a:pt x="6911" y="8371"/>
                </a:lnTo>
                <a:lnTo>
                  <a:pt x="6814" y="8347"/>
                </a:lnTo>
                <a:lnTo>
                  <a:pt x="6692" y="8298"/>
                </a:lnTo>
                <a:lnTo>
                  <a:pt x="6570" y="8201"/>
                </a:lnTo>
                <a:lnTo>
                  <a:pt x="6497" y="8055"/>
                </a:lnTo>
                <a:lnTo>
                  <a:pt x="6449" y="7909"/>
                </a:lnTo>
                <a:lnTo>
                  <a:pt x="6449" y="7739"/>
                </a:lnTo>
                <a:lnTo>
                  <a:pt x="6497" y="7544"/>
                </a:lnTo>
                <a:lnTo>
                  <a:pt x="6497" y="7520"/>
                </a:lnTo>
                <a:lnTo>
                  <a:pt x="6473" y="7520"/>
                </a:lnTo>
                <a:lnTo>
                  <a:pt x="6449" y="7495"/>
                </a:lnTo>
                <a:lnTo>
                  <a:pt x="6424" y="7520"/>
                </a:lnTo>
                <a:lnTo>
                  <a:pt x="6327" y="7617"/>
                </a:lnTo>
                <a:lnTo>
                  <a:pt x="6254" y="7739"/>
                </a:lnTo>
                <a:lnTo>
                  <a:pt x="6230" y="7836"/>
                </a:lnTo>
                <a:lnTo>
                  <a:pt x="6206" y="7958"/>
                </a:lnTo>
                <a:lnTo>
                  <a:pt x="6206" y="8055"/>
                </a:lnTo>
                <a:lnTo>
                  <a:pt x="6206" y="8177"/>
                </a:lnTo>
                <a:lnTo>
                  <a:pt x="6254" y="8274"/>
                </a:lnTo>
                <a:lnTo>
                  <a:pt x="6303" y="8371"/>
                </a:lnTo>
                <a:lnTo>
                  <a:pt x="6376" y="8469"/>
                </a:lnTo>
                <a:lnTo>
                  <a:pt x="6449" y="8542"/>
                </a:lnTo>
                <a:lnTo>
                  <a:pt x="6546" y="8615"/>
                </a:lnTo>
                <a:lnTo>
                  <a:pt x="6643" y="8663"/>
                </a:lnTo>
                <a:lnTo>
                  <a:pt x="6765" y="8712"/>
                </a:lnTo>
                <a:lnTo>
                  <a:pt x="6862" y="8736"/>
                </a:lnTo>
                <a:lnTo>
                  <a:pt x="7008" y="8736"/>
                </a:lnTo>
                <a:lnTo>
                  <a:pt x="7130" y="8712"/>
                </a:lnTo>
                <a:lnTo>
                  <a:pt x="7349" y="8615"/>
                </a:lnTo>
                <a:lnTo>
                  <a:pt x="7592" y="8493"/>
                </a:lnTo>
                <a:lnTo>
                  <a:pt x="7690" y="8566"/>
                </a:lnTo>
                <a:lnTo>
                  <a:pt x="7836" y="8639"/>
                </a:lnTo>
                <a:lnTo>
                  <a:pt x="7982" y="8663"/>
                </a:lnTo>
                <a:lnTo>
                  <a:pt x="8128" y="8688"/>
                </a:lnTo>
                <a:lnTo>
                  <a:pt x="8225" y="8688"/>
                </a:lnTo>
                <a:lnTo>
                  <a:pt x="8347" y="8663"/>
                </a:lnTo>
                <a:lnTo>
                  <a:pt x="8566" y="8566"/>
                </a:lnTo>
                <a:lnTo>
                  <a:pt x="8639" y="8663"/>
                </a:lnTo>
                <a:lnTo>
                  <a:pt x="8736" y="8736"/>
                </a:lnTo>
                <a:lnTo>
                  <a:pt x="8833" y="8809"/>
                </a:lnTo>
                <a:lnTo>
                  <a:pt x="8931" y="8858"/>
                </a:lnTo>
                <a:lnTo>
                  <a:pt x="9174" y="8907"/>
                </a:lnTo>
                <a:lnTo>
                  <a:pt x="9417" y="8931"/>
                </a:lnTo>
                <a:lnTo>
                  <a:pt x="9661" y="8882"/>
                </a:lnTo>
                <a:lnTo>
                  <a:pt x="9880" y="8809"/>
                </a:lnTo>
                <a:lnTo>
                  <a:pt x="9977" y="8736"/>
                </a:lnTo>
                <a:lnTo>
                  <a:pt x="10074" y="8663"/>
                </a:lnTo>
                <a:lnTo>
                  <a:pt x="10172" y="8566"/>
                </a:lnTo>
                <a:lnTo>
                  <a:pt x="10269" y="8469"/>
                </a:lnTo>
                <a:lnTo>
                  <a:pt x="10293" y="8396"/>
                </a:lnTo>
                <a:lnTo>
                  <a:pt x="10293" y="8347"/>
                </a:lnTo>
                <a:lnTo>
                  <a:pt x="10269" y="8298"/>
                </a:lnTo>
                <a:lnTo>
                  <a:pt x="10245" y="8250"/>
                </a:lnTo>
                <a:lnTo>
                  <a:pt x="10172" y="8225"/>
                </a:lnTo>
                <a:lnTo>
                  <a:pt x="10123" y="8201"/>
                </a:lnTo>
                <a:lnTo>
                  <a:pt x="10001" y="8201"/>
                </a:lnTo>
                <a:lnTo>
                  <a:pt x="9782" y="8323"/>
                </a:lnTo>
                <a:lnTo>
                  <a:pt x="9563" y="8420"/>
                </a:lnTo>
                <a:lnTo>
                  <a:pt x="9442" y="8444"/>
                </a:lnTo>
                <a:lnTo>
                  <a:pt x="9344" y="8469"/>
                </a:lnTo>
                <a:lnTo>
                  <a:pt x="9223" y="8469"/>
                </a:lnTo>
                <a:lnTo>
                  <a:pt x="9101" y="8420"/>
                </a:lnTo>
                <a:lnTo>
                  <a:pt x="9004" y="8347"/>
                </a:lnTo>
                <a:lnTo>
                  <a:pt x="8931" y="8274"/>
                </a:lnTo>
                <a:lnTo>
                  <a:pt x="9052" y="8128"/>
                </a:lnTo>
                <a:lnTo>
                  <a:pt x="9150" y="7982"/>
                </a:lnTo>
                <a:lnTo>
                  <a:pt x="9247" y="7836"/>
                </a:lnTo>
                <a:lnTo>
                  <a:pt x="9296" y="7666"/>
                </a:lnTo>
                <a:lnTo>
                  <a:pt x="9320" y="7495"/>
                </a:lnTo>
                <a:lnTo>
                  <a:pt x="9296" y="7349"/>
                </a:lnTo>
                <a:lnTo>
                  <a:pt x="9247" y="7203"/>
                </a:lnTo>
                <a:lnTo>
                  <a:pt x="9150" y="7057"/>
                </a:lnTo>
                <a:lnTo>
                  <a:pt x="9052" y="6984"/>
                </a:lnTo>
                <a:lnTo>
                  <a:pt x="8955" y="6936"/>
                </a:lnTo>
                <a:close/>
                <a:moveTo>
                  <a:pt x="1947" y="9710"/>
                </a:moveTo>
                <a:lnTo>
                  <a:pt x="1801" y="9758"/>
                </a:lnTo>
                <a:lnTo>
                  <a:pt x="1582" y="9856"/>
                </a:lnTo>
                <a:lnTo>
                  <a:pt x="1363" y="10002"/>
                </a:lnTo>
                <a:lnTo>
                  <a:pt x="925" y="10294"/>
                </a:lnTo>
                <a:lnTo>
                  <a:pt x="706" y="10415"/>
                </a:lnTo>
                <a:lnTo>
                  <a:pt x="585" y="10513"/>
                </a:lnTo>
                <a:lnTo>
                  <a:pt x="463" y="10610"/>
                </a:lnTo>
                <a:lnTo>
                  <a:pt x="366" y="10707"/>
                </a:lnTo>
                <a:lnTo>
                  <a:pt x="317" y="10829"/>
                </a:lnTo>
                <a:lnTo>
                  <a:pt x="317" y="10878"/>
                </a:lnTo>
                <a:lnTo>
                  <a:pt x="341" y="10926"/>
                </a:lnTo>
                <a:lnTo>
                  <a:pt x="366" y="10999"/>
                </a:lnTo>
                <a:lnTo>
                  <a:pt x="439" y="11048"/>
                </a:lnTo>
                <a:lnTo>
                  <a:pt x="536" y="11097"/>
                </a:lnTo>
                <a:lnTo>
                  <a:pt x="633" y="11097"/>
                </a:lnTo>
                <a:lnTo>
                  <a:pt x="755" y="11072"/>
                </a:lnTo>
                <a:lnTo>
                  <a:pt x="877" y="11048"/>
                </a:lnTo>
                <a:lnTo>
                  <a:pt x="1120" y="10926"/>
                </a:lnTo>
                <a:lnTo>
                  <a:pt x="1315" y="10829"/>
                </a:lnTo>
                <a:lnTo>
                  <a:pt x="1728" y="10610"/>
                </a:lnTo>
                <a:lnTo>
                  <a:pt x="1947" y="10488"/>
                </a:lnTo>
                <a:lnTo>
                  <a:pt x="2142" y="10342"/>
                </a:lnTo>
                <a:lnTo>
                  <a:pt x="2264" y="10245"/>
                </a:lnTo>
                <a:lnTo>
                  <a:pt x="2312" y="10123"/>
                </a:lnTo>
                <a:lnTo>
                  <a:pt x="2312" y="10002"/>
                </a:lnTo>
                <a:lnTo>
                  <a:pt x="2264" y="9880"/>
                </a:lnTo>
                <a:lnTo>
                  <a:pt x="2191" y="9783"/>
                </a:lnTo>
                <a:lnTo>
                  <a:pt x="2069" y="9734"/>
                </a:lnTo>
                <a:lnTo>
                  <a:pt x="1947" y="9710"/>
                </a:lnTo>
                <a:close/>
                <a:moveTo>
                  <a:pt x="14065" y="10026"/>
                </a:moveTo>
                <a:lnTo>
                  <a:pt x="13895" y="10050"/>
                </a:lnTo>
                <a:lnTo>
                  <a:pt x="13846" y="10075"/>
                </a:lnTo>
                <a:lnTo>
                  <a:pt x="13797" y="10123"/>
                </a:lnTo>
                <a:lnTo>
                  <a:pt x="13773" y="10172"/>
                </a:lnTo>
                <a:lnTo>
                  <a:pt x="13749" y="10221"/>
                </a:lnTo>
                <a:lnTo>
                  <a:pt x="13773" y="10318"/>
                </a:lnTo>
                <a:lnTo>
                  <a:pt x="13797" y="10367"/>
                </a:lnTo>
                <a:lnTo>
                  <a:pt x="13846" y="10415"/>
                </a:lnTo>
                <a:lnTo>
                  <a:pt x="14138" y="10586"/>
                </a:lnTo>
                <a:lnTo>
                  <a:pt x="14454" y="10756"/>
                </a:lnTo>
                <a:lnTo>
                  <a:pt x="14624" y="10878"/>
                </a:lnTo>
                <a:lnTo>
                  <a:pt x="14819" y="10975"/>
                </a:lnTo>
                <a:lnTo>
                  <a:pt x="15014" y="11048"/>
                </a:lnTo>
                <a:lnTo>
                  <a:pt x="15208" y="11097"/>
                </a:lnTo>
                <a:lnTo>
                  <a:pt x="15379" y="11097"/>
                </a:lnTo>
                <a:lnTo>
                  <a:pt x="15427" y="11072"/>
                </a:lnTo>
                <a:lnTo>
                  <a:pt x="15500" y="11024"/>
                </a:lnTo>
                <a:lnTo>
                  <a:pt x="15573" y="10951"/>
                </a:lnTo>
                <a:lnTo>
                  <a:pt x="15598" y="10829"/>
                </a:lnTo>
                <a:lnTo>
                  <a:pt x="15598" y="10707"/>
                </a:lnTo>
                <a:lnTo>
                  <a:pt x="15549" y="10586"/>
                </a:lnTo>
                <a:lnTo>
                  <a:pt x="15500" y="10537"/>
                </a:lnTo>
                <a:lnTo>
                  <a:pt x="15452" y="10513"/>
                </a:lnTo>
                <a:lnTo>
                  <a:pt x="15379" y="10464"/>
                </a:lnTo>
                <a:lnTo>
                  <a:pt x="15306" y="10464"/>
                </a:lnTo>
                <a:lnTo>
                  <a:pt x="15135" y="10415"/>
                </a:lnTo>
                <a:lnTo>
                  <a:pt x="14965" y="10367"/>
                </a:lnTo>
                <a:lnTo>
                  <a:pt x="14600" y="10196"/>
                </a:lnTo>
                <a:lnTo>
                  <a:pt x="14430" y="10099"/>
                </a:lnTo>
                <a:lnTo>
                  <a:pt x="14260" y="10050"/>
                </a:lnTo>
                <a:lnTo>
                  <a:pt x="14065" y="10026"/>
                </a:lnTo>
                <a:close/>
                <a:moveTo>
                  <a:pt x="8468" y="2605"/>
                </a:moveTo>
                <a:lnTo>
                  <a:pt x="8760" y="2629"/>
                </a:lnTo>
                <a:lnTo>
                  <a:pt x="9052" y="2678"/>
                </a:lnTo>
                <a:lnTo>
                  <a:pt x="9344" y="2726"/>
                </a:lnTo>
                <a:lnTo>
                  <a:pt x="9125" y="2799"/>
                </a:lnTo>
                <a:lnTo>
                  <a:pt x="9101" y="2824"/>
                </a:lnTo>
                <a:lnTo>
                  <a:pt x="9101" y="2848"/>
                </a:lnTo>
                <a:lnTo>
                  <a:pt x="9101" y="2872"/>
                </a:lnTo>
                <a:lnTo>
                  <a:pt x="9125" y="2897"/>
                </a:lnTo>
                <a:lnTo>
                  <a:pt x="9223" y="2945"/>
                </a:lnTo>
                <a:lnTo>
                  <a:pt x="9320" y="2970"/>
                </a:lnTo>
                <a:lnTo>
                  <a:pt x="9442" y="2945"/>
                </a:lnTo>
                <a:lnTo>
                  <a:pt x="9563" y="2921"/>
                </a:lnTo>
                <a:lnTo>
                  <a:pt x="9855" y="2872"/>
                </a:lnTo>
                <a:lnTo>
                  <a:pt x="10269" y="3043"/>
                </a:lnTo>
                <a:lnTo>
                  <a:pt x="10074" y="3067"/>
                </a:lnTo>
                <a:lnTo>
                  <a:pt x="9855" y="3116"/>
                </a:lnTo>
                <a:lnTo>
                  <a:pt x="9685" y="3189"/>
                </a:lnTo>
                <a:lnTo>
                  <a:pt x="9515" y="3262"/>
                </a:lnTo>
                <a:lnTo>
                  <a:pt x="9515" y="3286"/>
                </a:lnTo>
                <a:lnTo>
                  <a:pt x="9490" y="3310"/>
                </a:lnTo>
                <a:lnTo>
                  <a:pt x="9515" y="3335"/>
                </a:lnTo>
                <a:lnTo>
                  <a:pt x="9539" y="3359"/>
                </a:lnTo>
                <a:lnTo>
                  <a:pt x="9953" y="3335"/>
                </a:lnTo>
                <a:lnTo>
                  <a:pt x="10342" y="3310"/>
                </a:lnTo>
                <a:lnTo>
                  <a:pt x="10780" y="3310"/>
                </a:lnTo>
                <a:lnTo>
                  <a:pt x="11048" y="3505"/>
                </a:lnTo>
                <a:lnTo>
                  <a:pt x="10756" y="3578"/>
                </a:lnTo>
                <a:lnTo>
                  <a:pt x="10464" y="3675"/>
                </a:lnTo>
                <a:lnTo>
                  <a:pt x="10245" y="3797"/>
                </a:lnTo>
                <a:lnTo>
                  <a:pt x="10099" y="3918"/>
                </a:lnTo>
                <a:lnTo>
                  <a:pt x="10074" y="3943"/>
                </a:lnTo>
                <a:lnTo>
                  <a:pt x="10099" y="3943"/>
                </a:lnTo>
                <a:lnTo>
                  <a:pt x="10391" y="3918"/>
                </a:lnTo>
                <a:lnTo>
                  <a:pt x="10683" y="3870"/>
                </a:lnTo>
                <a:lnTo>
                  <a:pt x="10975" y="3821"/>
                </a:lnTo>
                <a:lnTo>
                  <a:pt x="11291" y="3773"/>
                </a:lnTo>
                <a:lnTo>
                  <a:pt x="11364" y="3773"/>
                </a:lnTo>
                <a:lnTo>
                  <a:pt x="11583" y="3967"/>
                </a:lnTo>
                <a:lnTo>
                  <a:pt x="11778" y="4186"/>
                </a:lnTo>
                <a:lnTo>
                  <a:pt x="11388" y="4210"/>
                </a:lnTo>
                <a:lnTo>
                  <a:pt x="10829" y="4259"/>
                </a:lnTo>
                <a:lnTo>
                  <a:pt x="10561" y="4283"/>
                </a:lnTo>
                <a:lnTo>
                  <a:pt x="10318" y="4381"/>
                </a:lnTo>
                <a:lnTo>
                  <a:pt x="10293" y="4405"/>
                </a:lnTo>
                <a:lnTo>
                  <a:pt x="10293" y="4429"/>
                </a:lnTo>
                <a:lnTo>
                  <a:pt x="10318" y="4454"/>
                </a:lnTo>
                <a:lnTo>
                  <a:pt x="10585" y="4527"/>
                </a:lnTo>
                <a:lnTo>
                  <a:pt x="11705" y="4527"/>
                </a:lnTo>
                <a:lnTo>
                  <a:pt x="11997" y="4502"/>
                </a:lnTo>
                <a:lnTo>
                  <a:pt x="12216" y="4867"/>
                </a:lnTo>
                <a:lnTo>
                  <a:pt x="11851" y="4867"/>
                </a:lnTo>
                <a:lnTo>
                  <a:pt x="11267" y="4892"/>
                </a:lnTo>
                <a:lnTo>
                  <a:pt x="10658" y="4940"/>
                </a:lnTo>
                <a:lnTo>
                  <a:pt x="10634" y="4940"/>
                </a:lnTo>
                <a:lnTo>
                  <a:pt x="10634" y="4965"/>
                </a:lnTo>
                <a:lnTo>
                  <a:pt x="10634" y="4989"/>
                </a:lnTo>
                <a:lnTo>
                  <a:pt x="10658" y="5013"/>
                </a:lnTo>
                <a:lnTo>
                  <a:pt x="10902" y="5086"/>
                </a:lnTo>
                <a:lnTo>
                  <a:pt x="11169" y="5111"/>
                </a:lnTo>
                <a:lnTo>
                  <a:pt x="12021" y="5111"/>
                </a:lnTo>
                <a:lnTo>
                  <a:pt x="12362" y="5135"/>
                </a:lnTo>
                <a:lnTo>
                  <a:pt x="12556" y="5622"/>
                </a:lnTo>
                <a:lnTo>
                  <a:pt x="11461" y="5622"/>
                </a:lnTo>
                <a:lnTo>
                  <a:pt x="11291" y="5646"/>
                </a:lnTo>
                <a:lnTo>
                  <a:pt x="11145" y="5695"/>
                </a:lnTo>
                <a:lnTo>
                  <a:pt x="10999" y="5768"/>
                </a:lnTo>
                <a:lnTo>
                  <a:pt x="10975" y="5792"/>
                </a:lnTo>
                <a:lnTo>
                  <a:pt x="10999" y="5841"/>
                </a:lnTo>
                <a:lnTo>
                  <a:pt x="11267" y="5889"/>
                </a:lnTo>
                <a:lnTo>
                  <a:pt x="11534" y="5889"/>
                </a:lnTo>
                <a:lnTo>
                  <a:pt x="12070" y="5914"/>
                </a:lnTo>
                <a:lnTo>
                  <a:pt x="12654" y="5938"/>
                </a:lnTo>
                <a:lnTo>
                  <a:pt x="12702" y="6060"/>
                </a:lnTo>
                <a:lnTo>
                  <a:pt x="12727" y="6181"/>
                </a:lnTo>
                <a:lnTo>
                  <a:pt x="12386" y="6181"/>
                </a:lnTo>
                <a:lnTo>
                  <a:pt x="11729" y="6254"/>
                </a:lnTo>
                <a:lnTo>
                  <a:pt x="11413" y="6279"/>
                </a:lnTo>
                <a:lnTo>
                  <a:pt x="11121" y="6352"/>
                </a:lnTo>
                <a:lnTo>
                  <a:pt x="11096" y="6352"/>
                </a:lnTo>
                <a:lnTo>
                  <a:pt x="11096" y="6376"/>
                </a:lnTo>
                <a:lnTo>
                  <a:pt x="11096" y="6400"/>
                </a:lnTo>
                <a:lnTo>
                  <a:pt x="11121" y="6425"/>
                </a:lnTo>
                <a:lnTo>
                  <a:pt x="11388" y="6473"/>
                </a:lnTo>
                <a:lnTo>
                  <a:pt x="11656" y="6498"/>
                </a:lnTo>
                <a:lnTo>
                  <a:pt x="12508" y="6498"/>
                </a:lnTo>
                <a:lnTo>
                  <a:pt x="12824" y="6522"/>
                </a:lnTo>
                <a:lnTo>
                  <a:pt x="12873" y="6838"/>
                </a:lnTo>
                <a:lnTo>
                  <a:pt x="12556" y="6838"/>
                </a:lnTo>
                <a:lnTo>
                  <a:pt x="12240" y="6863"/>
                </a:lnTo>
                <a:lnTo>
                  <a:pt x="11753" y="6887"/>
                </a:lnTo>
                <a:lnTo>
                  <a:pt x="11510" y="6911"/>
                </a:lnTo>
                <a:lnTo>
                  <a:pt x="11267" y="6936"/>
                </a:lnTo>
                <a:lnTo>
                  <a:pt x="11242" y="6936"/>
                </a:lnTo>
                <a:lnTo>
                  <a:pt x="11242" y="6960"/>
                </a:lnTo>
                <a:lnTo>
                  <a:pt x="11242" y="7009"/>
                </a:lnTo>
                <a:lnTo>
                  <a:pt x="11267" y="7009"/>
                </a:lnTo>
                <a:lnTo>
                  <a:pt x="11461" y="7082"/>
                </a:lnTo>
                <a:lnTo>
                  <a:pt x="11680" y="7130"/>
                </a:lnTo>
                <a:lnTo>
                  <a:pt x="12727" y="7130"/>
                </a:lnTo>
                <a:lnTo>
                  <a:pt x="12921" y="7106"/>
                </a:lnTo>
                <a:lnTo>
                  <a:pt x="12994" y="7593"/>
                </a:lnTo>
                <a:lnTo>
                  <a:pt x="12994" y="7593"/>
                </a:lnTo>
                <a:lnTo>
                  <a:pt x="12848" y="7568"/>
                </a:lnTo>
                <a:lnTo>
                  <a:pt x="12702" y="7568"/>
                </a:lnTo>
                <a:lnTo>
                  <a:pt x="12435" y="7593"/>
                </a:lnTo>
                <a:lnTo>
                  <a:pt x="11997" y="7593"/>
                </a:lnTo>
                <a:lnTo>
                  <a:pt x="11778" y="7617"/>
                </a:lnTo>
                <a:lnTo>
                  <a:pt x="11559" y="7690"/>
                </a:lnTo>
                <a:lnTo>
                  <a:pt x="11534" y="7690"/>
                </a:lnTo>
                <a:lnTo>
                  <a:pt x="11534" y="7739"/>
                </a:lnTo>
                <a:lnTo>
                  <a:pt x="11534" y="7763"/>
                </a:lnTo>
                <a:lnTo>
                  <a:pt x="11559" y="7787"/>
                </a:lnTo>
                <a:lnTo>
                  <a:pt x="11778" y="7836"/>
                </a:lnTo>
                <a:lnTo>
                  <a:pt x="11997" y="7860"/>
                </a:lnTo>
                <a:lnTo>
                  <a:pt x="12435" y="7860"/>
                </a:lnTo>
                <a:lnTo>
                  <a:pt x="12702" y="7885"/>
                </a:lnTo>
                <a:lnTo>
                  <a:pt x="12848" y="7885"/>
                </a:lnTo>
                <a:lnTo>
                  <a:pt x="12994" y="7860"/>
                </a:lnTo>
                <a:lnTo>
                  <a:pt x="12994" y="7909"/>
                </a:lnTo>
                <a:lnTo>
                  <a:pt x="12994" y="8250"/>
                </a:lnTo>
                <a:lnTo>
                  <a:pt x="12873" y="8201"/>
                </a:lnTo>
                <a:lnTo>
                  <a:pt x="12775" y="8201"/>
                </a:lnTo>
                <a:lnTo>
                  <a:pt x="12532" y="8177"/>
                </a:lnTo>
                <a:lnTo>
                  <a:pt x="12094" y="8177"/>
                </a:lnTo>
                <a:lnTo>
                  <a:pt x="11875" y="8201"/>
                </a:lnTo>
                <a:lnTo>
                  <a:pt x="11656" y="8250"/>
                </a:lnTo>
                <a:lnTo>
                  <a:pt x="11656" y="8274"/>
                </a:lnTo>
                <a:lnTo>
                  <a:pt x="11632" y="8298"/>
                </a:lnTo>
                <a:lnTo>
                  <a:pt x="11656" y="8298"/>
                </a:lnTo>
                <a:lnTo>
                  <a:pt x="11656" y="8323"/>
                </a:lnTo>
                <a:lnTo>
                  <a:pt x="12045" y="8396"/>
                </a:lnTo>
                <a:lnTo>
                  <a:pt x="12410" y="8444"/>
                </a:lnTo>
                <a:lnTo>
                  <a:pt x="12702" y="8469"/>
                </a:lnTo>
                <a:lnTo>
                  <a:pt x="12824" y="8493"/>
                </a:lnTo>
                <a:lnTo>
                  <a:pt x="12970" y="8469"/>
                </a:lnTo>
                <a:lnTo>
                  <a:pt x="12873" y="8858"/>
                </a:lnTo>
                <a:lnTo>
                  <a:pt x="12654" y="8809"/>
                </a:lnTo>
                <a:lnTo>
                  <a:pt x="12483" y="8785"/>
                </a:lnTo>
                <a:lnTo>
                  <a:pt x="12264" y="8736"/>
                </a:lnTo>
                <a:lnTo>
                  <a:pt x="11826" y="8736"/>
                </a:lnTo>
                <a:lnTo>
                  <a:pt x="11607" y="8809"/>
                </a:lnTo>
                <a:lnTo>
                  <a:pt x="11583" y="8834"/>
                </a:lnTo>
                <a:lnTo>
                  <a:pt x="11583" y="8858"/>
                </a:lnTo>
                <a:lnTo>
                  <a:pt x="11583" y="8882"/>
                </a:lnTo>
                <a:lnTo>
                  <a:pt x="11851" y="8882"/>
                </a:lnTo>
                <a:lnTo>
                  <a:pt x="12094" y="8931"/>
                </a:lnTo>
                <a:lnTo>
                  <a:pt x="12556" y="9053"/>
                </a:lnTo>
                <a:lnTo>
                  <a:pt x="12775" y="9126"/>
                </a:lnTo>
                <a:lnTo>
                  <a:pt x="12654" y="9345"/>
                </a:lnTo>
                <a:lnTo>
                  <a:pt x="12508" y="9296"/>
                </a:lnTo>
                <a:lnTo>
                  <a:pt x="12313" y="9272"/>
                </a:lnTo>
                <a:lnTo>
                  <a:pt x="12143" y="9223"/>
                </a:lnTo>
                <a:lnTo>
                  <a:pt x="11972" y="9199"/>
                </a:lnTo>
                <a:lnTo>
                  <a:pt x="11607" y="9199"/>
                </a:lnTo>
                <a:lnTo>
                  <a:pt x="11583" y="9223"/>
                </a:lnTo>
                <a:lnTo>
                  <a:pt x="11583" y="9247"/>
                </a:lnTo>
                <a:lnTo>
                  <a:pt x="11583" y="9272"/>
                </a:lnTo>
                <a:lnTo>
                  <a:pt x="11924" y="9418"/>
                </a:lnTo>
                <a:lnTo>
                  <a:pt x="12240" y="9564"/>
                </a:lnTo>
                <a:lnTo>
                  <a:pt x="12532" y="9637"/>
                </a:lnTo>
                <a:lnTo>
                  <a:pt x="12337" y="9929"/>
                </a:lnTo>
                <a:lnTo>
                  <a:pt x="12337" y="9977"/>
                </a:lnTo>
                <a:lnTo>
                  <a:pt x="12167" y="9904"/>
                </a:lnTo>
                <a:lnTo>
                  <a:pt x="11997" y="9880"/>
                </a:lnTo>
                <a:lnTo>
                  <a:pt x="11802" y="9831"/>
                </a:lnTo>
                <a:lnTo>
                  <a:pt x="11242" y="9831"/>
                </a:lnTo>
                <a:lnTo>
                  <a:pt x="11218" y="9856"/>
                </a:lnTo>
                <a:lnTo>
                  <a:pt x="11218" y="9880"/>
                </a:lnTo>
                <a:lnTo>
                  <a:pt x="11242" y="9880"/>
                </a:lnTo>
                <a:lnTo>
                  <a:pt x="11534" y="10002"/>
                </a:lnTo>
                <a:lnTo>
                  <a:pt x="11851" y="10123"/>
                </a:lnTo>
                <a:lnTo>
                  <a:pt x="12167" y="10245"/>
                </a:lnTo>
                <a:lnTo>
                  <a:pt x="11972" y="10513"/>
                </a:lnTo>
                <a:lnTo>
                  <a:pt x="11826" y="10488"/>
                </a:lnTo>
                <a:lnTo>
                  <a:pt x="11413" y="10391"/>
                </a:lnTo>
                <a:lnTo>
                  <a:pt x="11023" y="10342"/>
                </a:lnTo>
                <a:lnTo>
                  <a:pt x="10975" y="10342"/>
                </a:lnTo>
                <a:lnTo>
                  <a:pt x="10975" y="10367"/>
                </a:lnTo>
                <a:lnTo>
                  <a:pt x="10975" y="10391"/>
                </a:lnTo>
                <a:lnTo>
                  <a:pt x="10999" y="10440"/>
                </a:lnTo>
                <a:lnTo>
                  <a:pt x="11145" y="10537"/>
                </a:lnTo>
                <a:lnTo>
                  <a:pt x="11315" y="10610"/>
                </a:lnTo>
                <a:lnTo>
                  <a:pt x="11632" y="10732"/>
                </a:lnTo>
                <a:lnTo>
                  <a:pt x="11802" y="10780"/>
                </a:lnTo>
                <a:lnTo>
                  <a:pt x="11656" y="10999"/>
                </a:lnTo>
                <a:lnTo>
                  <a:pt x="11510" y="10951"/>
                </a:lnTo>
                <a:lnTo>
                  <a:pt x="11364" y="10926"/>
                </a:lnTo>
                <a:lnTo>
                  <a:pt x="11072" y="10853"/>
                </a:lnTo>
                <a:lnTo>
                  <a:pt x="10950" y="10853"/>
                </a:lnTo>
                <a:lnTo>
                  <a:pt x="10804" y="10902"/>
                </a:lnTo>
                <a:lnTo>
                  <a:pt x="10780" y="10926"/>
                </a:lnTo>
                <a:lnTo>
                  <a:pt x="10756" y="10951"/>
                </a:lnTo>
                <a:lnTo>
                  <a:pt x="10756" y="10999"/>
                </a:lnTo>
                <a:lnTo>
                  <a:pt x="10780" y="11048"/>
                </a:lnTo>
                <a:lnTo>
                  <a:pt x="10902" y="11121"/>
                </a:lnTo>
                <a:lnTo>
                  <a:pt x="11023" y="11170"/>
                </a:lnTo>
                <a:lnTo>
                  <a:pt x="11267" y="11243"/>
                </a:lnTo>
                <a:lnTo>
                  <a:pt x="11461" y="11291"/>
                </a:lnTo>
                <a:lnTo>
                  <a:pt x="11242" y="11583"/>
                </a:lnTo>
                <a:lnTo>
                  <a:pt x="11072" y="11535"/>
                </a:lnTo>
                <a:lnTo>
                  <a:pt x="10877" y="11535"/>
                </a:lnTo>
                <a:lnTo>
                  <a:pt x="10683" y="11583"/>
                </a:lnTo>
                <a:lnTo>
                  <a:pt x="10658" y="11608"/>
                </a:lnTo>
                <a:lnTo>
                  <a:pt x="10683" y="11632"/>
                </a:lnTo>
                <a:lnTo>
                  <a:pt x="10829" y="11681"/>
                </a:lnTo>
                <a:lnTo>
                  <a:pt x="10975" y="11729"/>
                </a:lnTo>
                <a:lnTo>
                  <a:pt x="11096" y="11778"/>
                </a:lnTo>
                <a:lnTo>
                  <a:pt x="10877" y="12143"/>
                </a:lnTo>
                <a:lnTo>
                  <a:pt x="10829" y="12118"/>
                </a:lnTo>
                <a:lnTo>
                  <a:pt x="10658" y="12045"/>
                </a:lnTo>
                <a:lnTo>
                  <a:pt x="10561" y="11997"/>
                </a:lnTo>
                <a:lnTo>
                  <a:pt x="10464" y="11972"/>
                </a:lnTo>
                <a:lnTo>
                  <a:pt x="10439" y="11997"/>
                </a:lnTo>
                <a:lnTo>
                  <a:pt x="10439" y="12045"/>
                </a:lnTo>
                <a:lnTo>
                  <a:pt x="10488" y="12118"/>
                </a:lnTo>
                <a:lnTo>
                  <a:pt x="10585" y="12191"/>
                </a:lnTo>
                <a:lnTo>
                  <a:pt x="10756" y="12313"/>
                </a:lnTo>
                <a:lnTo>
                  <a:pt x="10561" y="12654"/>
                </a:lnTo>
                <a:lnTo>
                  <a:pt x="10415" y="12629"/>
                </a:lnTo>
                <a:lnTo>
                  <a:pt x="10172" y="12629"/>
                </a:lnTo>
                <a:lnTo>
                  <a:pt x="10026" y="12654"/>
                </a:lnTo>
                <a:lnTo>
                  <a:pt x="10026" y="12678"/>
                </a:lnTo>
                <a:lnTo>
                  <a:pt x="10026" y="12702"/>
                </a:lnTo>
                <a:lnTo>
                  <a:pt x="10245" y="12800"/>
                </a:lnTo>
                <a:lnTo>
                  <a:pt x="10439" y="12897"/>
                </a:lnTo>
                <a:lnTo>
                  <a:pt x="10196" y="13384"/>
                </a:lnTo>
                <a:lnTo>
                  <a:pt x="9880" y="13384"/>
                </a:lnTo>
                <a:lnTo>
                  <a:pt x="9904" y="13432"/>
                </a:lnTo>
                <a:lnTo>
                  <a:pt x="10147" y="13505"/>
                </a:lnTo>
                <a:lnTo>
                  <a:pt x="10074" y="13700"/>
                </a:lnTo>
                <a:lnTo>
                  <a:pt x="10026" y="13895"/>
                </a:lnTo>
                <a:lnTo>
                  <a:pt x="9953" y="14284"/>
                </a:lnTo>
                <a:lnTo>
                  <a:pt x="9880" y="14673"/>
                </a:lnTo>
                <a:lnTo>
                  <a:pt x="9807" y="15087"/>
                </a:lnTo>
                <a:lnTo>
                  <a:pt x="9101" y="15111"/>
                </a:lnTo>
                <a:lnTo>
                  <a:pt x="9247" y="14673"/>
                </a:lnTo>
                <a:lnTo>
                  <a:pt x="9344" y="14235"/>
                </a:lnTo>
                <a:lnTo>
                  <a:pt x="9539" y="13359"/>
                </a:lnTo>
                <a:lnTo>
                  <a:pt x="9734" y="12459"/>
                </a:lnTo>
                <a:lnTo>
                  <a:pt x="9855" y="12021"/>
                </a:lnTo>
                <a:lnTo>
                  <a:pt x="9977" y="11583"/>
                </a:lnTo>
                <a:lnTo>
                  <a:pt x="10269" y="10659"/>
                </a:lnTo>
                <a:lnTo>
                  <a:pt x="10537" y="9734"/>
                </a:lnTo>
                <a:lnTo>
                  <a:pt x="10658" y="9320"/>
                </a:lnTo>
                <a:lnTo>
                  <a:pt x="10756" y="8858"/>
                </a:lnTo>
                <a:lnTo>
                  <a:pt x="10780" y="8639"/>
                </a:lnTo>
                <a:lnTo>
                  <a:pt x="10780" y="8396"/>
                </a:lnTo>
                <a:lnTo>
                  <a:pt x="10756" y="8177"/>
                </a:lnTo>
                <a:lnTo>
                  <a:pt x="10707" y="7958"/>
                </a:lnTo>
                <a:lnTo>
                  <a:pt x="10683" y="7933"/>
                </a:lnTo>
                <a:lnTo>
                  <a:pt x="10634" y="7933"/>
                </a:lnTo>
                <a:lnTo>
                  <a:pt x="10610" y="7958"/>
                </a:lnTo>
                <a:lnTo>
                  <a:pt x="10537" y="8177"/>
                </a:lnTo>
                <a:lnTo>
                  <a:pt x="10464" y="8420"/>
                </a:lnTo>
                <a:lnTo>
                  <a:pt x="10366" y="8882"/>
                </a:lnTo>
                <a:lnTo>
                  <a:pt x="10293" y="9369"/>
                </a:lnTo>
                <a:lnTo>
                  <a:pt x="10172" y="9831"/>
                </a:lnTo>
                <a:lnTo>
                  <a:pt x="9904" y="10756"/>
                </a:lnTo>
                <a:lnTo>
                  <a:pt x="9588" y="11656"/>
                </a:lnTo>
                <a:lnTo>
                  <a:pt x="9466" y="12094"/>
                </a:lnTo>
                <a:lnTo>
                  <a:pt x="9369" y="12532"/>
                </a:lnTo>
                <a:lnTo>
                  <a:pt x="9174" y="13384"/>
                </a:lnTo>
                <a:lnTo>
                  <a:pt x="8979" y="14260"/>
                </a:lnTo>
                <a:lnTo>
                  <a:pt x="8858" y="14698"/>
                </a:lnTo>
                <a:lnTo>
                  <a:pt x="8736" y="15111"/>
                </a:lnTo>
                <a:lnTo>
                  <a:pt x="8128" y="15136"/>
                </a:lnTo>
                <a:lnTo>
                  <a:pt x="7519" y="15087"/>
                </a:lnTo>
                <a:lnTo>
                  <a:pt x="7179" y="15063"/>
                </a:lnTo>
                <a:lnTo>
                  <a:pt x="7154" y="15038"/>
                </a:lnTo>
                <a:lnTo>
                  <a:pt x="7081" y="14698"/>
                </a:lnTo>
                <a:lnTo>
                  <a:pt x="7033" y="14357"/>
                </a:lnTo>
                <a:lnTo>
                  <a:pt x="6935" y="13651"/>
                </a:lnTo>
                <a:lnTo>
                  <a:pt x="6765" y="12605"/>
                </a:lnTo>
                <a:lnTo>
                  <a:pt x="6570" y="11583"/>
                </a:lnTo>
                <a:lnTo>
                  <a:pt x="6230" y="9880"/>
                </a:lnTo>
                <a:lnTo>
                  <a:pt x="6060" y="9028"/>
                </a:lnTo>
                <a:lnTo>
                  <a:pt x="5841" y="8177"/>
                </a:lnTo>
                <a:lnTo>
                  <a:pt x="5816" y="8152"/>
                </a:lnTo>
                <a:lnTo>
                  <a:pt x="5768" y="8128"/>
                </a:lnTo>
                <a:lnTo>
                  <a:pt x="5743" y="8128"/>
                </a:lnTo>
                <a:lnTo>
                  <a:pt x="5695" y="8152"/>
                </a:lnTo>
                <a:lnTo>
                  <a:pt x="5646" y="8298"/>
                </a:lnTo>
                <a:lnTo>
                  <a:pt x="5646" y="8420"/>
                </a:lnTo>
                <a:lnTo>
                  <a:pt x="5646" y="8542"/>
                </a:lnTo>
                <a:lnTo>
                  <a:pt x="5646" y="8663"/>
                </a:lnTo>
                <a:lnTo>
                  <a:pt x="5719" y="8931"/>
                </a:lnTo>
                <a:lnTo>
                  <a:pt x="5768" y="9199"/>
                </a:lnTo>
                <a:lnTo>
                  <a:pt x="5865" y="9734"/>
                </a:lnTo>
                <a:lnTo>
                  <a:pt x="5962" y="10245"/>
                </a:lnTo>
                <a:lnTo>
                  <a:pt x="6035" y="10780"/>
                </a:lnTo>
                <a:lnTo>
                  <a:pt x="6133" y="11316"/>
                </a:lnTo>
                <a:lnTo>
                  <a:pt x="6327" y="12337"/>
                </a:lnTo>
                <a:lnTo>
                  <a:pt x="6522" y="13384"/>
                </a:lnTo>
                <a:lnTo>
                  <a:pt x="6570" y="13773"/>
                </a:lnTo>
                <a:lnTo>
                  <a:pt x="6619" y="14211"/>
                </a:lnTo>
                <a:lnTo>
                  <a:pt x="6668" y="14625"/>
                </a:lnTo>
                <a:lnTo>
                  <a:pt x="6716" y="14819"/>
                </a:lnTo>
                <a:lnTo>
                  <a:pt x="6765" y="15014"/>
                </a:lnTo>
                <a:lnTo>
                  <a:pt x="6497" y="15038"/>
                </a:lnTo>
                <a:lnTo>
                  <a:pt x="6473" y="14625"/>
                </a:lnTo>
                <a:lnTo>
                  <a:pt x="6400" y="14235"/>
                </a:lnTo>
                <a:lnTo>
                  <a:pt x="6279" y="13846"/>
                </a:lnTo>
                <a:lnTo>
                  <a:pt x="6133" y="13481"/>
                </a:lnTo>
                <a:lnTo>
                  <a:pt x="5938" y="13116"/>
                </a:lnTo>
                <a:lnTo>
                  <a:pt x="5743" y="12775"/>
                </a:lnTo>
                <a:lnTo>
                  <a:pt x="5281" y="12070"/>
                </a:lnTo>
                <a:lnTo>
                  <a:pt x="4746" y="11267"/>
                </a:lnTo>
                <a:lnTo>
                  <a:pt x="4210" y="10415"/>
                </a:lnTo>
                <a:lnTo>
                  <a:pt x="3967" y="9977"/>
                </a:lnTo>
                <a:lnTo>
                  <a:pt x="3724" y="9539"/>
                </a:lnTo>
                <a:lnTo>
                  <a:pt x="3529" y="9077"/>
                </a:lnTo>
                <a:lnTo>
                  <a:pt x="3359" y="8615"/>
                </a:lnTo>
                <a:lnTo>
                  <a:pt x="3286" y="8396"/>
                </a:lnTo>
                <a:lnTo>
                  <a:pt x="3261" y="8152"/>
                </a:lnTo>
                <a:lnTo>
                  <a:pt x="3237" y="7909"/>
                </a:lnTo>
                <a:lnTo>
                  <a:pt x="3237" y="7666"/>
                </a:lnTo>
                <a:lnTo>
                  <a:pt x="3261" y="7155"/>
                </a:lnTo>
                <a:lnTo>
                  <a:pt x="3310" y="6668"/>
                </a:lnTo>
                <a:lnTo>
                  <a:pt x="3334" y="6376"/>
                </a:lnTo>
                <a:lnTo>
                  <a:pt x="3407" y="6108"/>
                </a:lnTo>
                <a:lnTo>
                  <a:pt x="3480" y="5841"/>
                </a:lnTo>
                <a:lnTo>
                  <a:pt x="3578" y="5597"/>
                </a:lnTo>
                <a:lnTo>
                  <a:pt x="3699" y="5354"/>
                </a:lnTo>
                <a:lnTo>
                  <a:pt x="3845" y="5111"/>
                </a:lnTo>
                <a:lnTo>
                  <a:pt x="4016" y="4892"/>
                </a:lnTo>
                <a:lnTo>
                  <a:pt x="4186" y="4673"/>
                </a:lnTo>
                <a:lnTo>
                  <a:pt x="4648" y="4162"/>
                </a:lnTo>
                <a:lnTo>
                  <a:pt x="5062" y="3748"/>
                </a:lnTo>
                <a:lnTo>
                  <a:pt x="5403" y="3432"/>
                </a:lnTo>
                <a:lnTo>
                  <a:pt x="5743" y="3189"/>
                </a:lnTo>
                <a:lnTo>
                  <a:pt x="6060" y="3018"/>
                </a:lnTo>
                <a:lnTo>
                  <a:pt x="6352" y="2872"/>
                </a:lnTo>
                <a:lnTo>
                  <a:pt x="6668" y="2775"/>
                </a:lnTo>
                <a:lnTo>
                  <a:pt x="6984" y="2702"/>
                </a:lnTo>
                <a:lnTo>
                  <a:pt x="7276" y="2653"/>
                </a:lnTo>
                <a:lnTo>
                  <a:pt x="7568" y="2629"/>
                </a:lnTo>
                <a:lnTo>
                  <a:pt x="7860" y="2605"/>
                </a:lnTo>
                <a:close/>
                <a:moveTo>
                  <a:pt x="6716" y="15525"/>
                </a:moveTo>
                <a:lnTo>
                  <a:pt x="6619" y="15720"/>
                </a:lnTo>
                <a:lnTo>
                  <a:pt x="6352" y="16158"/>
                </a:lnTo>
                <a:lnTo>
                  <a:pt x="6279" y="16109"/>
                </a:lnTo>
                <a:lnTo>
                  <a:pt x="6230" y="16060"/>
                </a:lnTo>
                <a:lnTo>
                  <a:pt x="6206" y="15963"/>
                </a:lnTo>
                <a:lnTo>
                  <a:pt x="6206" y="15866"/>
                </a:lnTo>
                <a:lnTo>
                  <a:pt x="6206" y="15768"/>
                </a:lnTo>
                <a:lnTo>
                  <a:pt x="6230" y="15695"/>
                </a:lnTo>
                <a:lnTo>
                  <a:pt x="6279" y="15598"/>
                </a:lnTo>
                <a:lnTo>
                  <a:pt x="6327" y="15549"/>
                </a:lnTo>
                <a:lnTo>
                  <a:pt x="6595" y="15525"/>
                </a:lnTo>
                <a:close/>
                <a:moveTo>
                  <a:pt x="6887" y="15525"/>
                </a:moveTo>
                <a:lnTo>
                  <a:pt x="7276" y="15549"/>
                </a:lnTo>
                <a:lnTo>
                  <a:pt x="7641" y="15598"/>
                </a:lnTo>
                <a:lnTo>
                  <a:pt x="8225" y="15647"/>
                </a:lnTo>
                <a:lnTo>
                  <a:pt x="8809" y="15671"/>
                </a:lnTo>
                <a:lnTo>
                  <a:pt x="8541" y="15963"/>
                </a:lnTo>
                <a:lnTo>
                  <a:pt x="8298" y="16255"/>
                </a:lnTo>
                <a:lnTo>
                  <a:pt x="7909" y="16231"/>
                </a:lnTo>
                <a:lnTo>
                  <a:pt x="8249" y="15744"/>
                </a:lnTo>
                <a:lnTo>
                  <a:pt x="8249" y="15720"/>
                </a:lnTo>
                <a:lnTo>
                  <a:pt x="8225" y="15695"/>
                </a:lnTo>
                <a:lnTo>
                  <a:pt x="8201" y="15671"/>
                </a:lnTo>
                <a:lnTo>
                  <a:pt x="8176" y="15695"/>
                </a:lnTo>
                <a:lnTo>
                  <a:pt x="7690" y="16231"/>
                </a:lnTo>
                <a:lnTo>
                  <a:pt x="7179" y="16182"/>
                </a:lnTo>
                <a:lnTo>
                  <a:pt x="7325" y="15939"/>
                </a:lnTo>
                <a:lnTo>
                  <a:pt x="7471" y="15671"/>
                </a:lnTo>
                <a:lnTo>
                  <a:pt x="7471" y="15647"/>
                </a:lnTo>
                <a:lnTo>
                  <a:pt x="7446" y="15622"/>
                </a:lnTo>
                <a:lnTo>
                  <a:pt x="7422" y="15647"/>
                </a:lnTo>
                <a:lnTo>
                  <a:pt x="7203" y="15890"/>
                </a:lnTo>
                <a:lnTo>
                  <a:pt x="6935" y="16182"/>
                </a:lnTo>
                <a:lnTo>
                  <a:pt x="6741" y="16206"/>
                </a:lnTo>
                <a:lnTo>
                  <a:pt x="6570" y="16255"/>
                </a:lnTo>
                <a:lnTo>
                  <a:pt x="6668" y="16060"/>
                </a:lnTo>
                <a:lnTo>
                  <a:pt x="6814" y="15817"/>
                </a:lnTo>
                <a:lnTo>
                  <a:pt x="6862" y="15671"/>
                </a:lnTo>
                <a:lnTo>
                  <a:pt x="6887" y="15525"/>
                </a:lnTo>
                <a:close/>
                <a:moveTo>
                  <a:pt x="9661" y="15622"/>
                </a:moveTo>
                <a:lnTo>
                  <a:pt x="9734" y="15671"/>
                </a:lnTo>
                <a:lnTo>
                  <a:pt x="9807" y="15695"/>
                </a:lnTo>
                <a:lnTo>
                  <a:pt x="9953" y="15695"/>
                </a:lnTo>
                <a:lnTo>
                  <a:pt x="9782" y="15793"/>
                </a:lnTo>
                <a:lnTo>
                  <a:pt x="9661" y="15939"/>
                </a:lnTo>
                <a:lnTo>
                  <a:pt x="9539" y="16085"/>
                </a:lnTo>
                <a:lnTo>
                  <a:pt x="9417" y="16279"/>
                </a:lnTo>
                <a:lnTo>
                  <a:pt x="9271" y="16279"/>
                </a:lnTo>
                <a:lnTo>
                  <a:pt x="9612" y="15817"/>
                </a:lnTo>
                <a:lnTo>
                  <a:pt x="9612" y="15793"/>
                </a:lnTo>
                <a:lnTo>
                  <a:pt x="9612" y="15768"/>
                </a:lnTo>
                <a:lnTo>
                  <a:pt x="9563" y="15768"/>
                </a:lnTo>
                <a:lnTo>
                  <a:pt x="9320" y="16012"/>
                </a:lnTo>
                <a:lnTo>
                  <a:pt x="9077" y="16255"/>
                </a:lnTo>
                <a:lnTo>
                  <a:pt x="8517" y="16255"/>
                </a:lnTo>
                <a:lnTo>
                  <a:pt x="8882" y="15720"/>
                </a:lnTo>
                <a:lnTo>
                  <a:pt x="8906" y="15695"/>
                </a:lnTo>
                <a:lnTo>
                  <a:pt x="8882" y="15671"/>
                </a:lnTo>
                <a:lnTo>
                  <a:pt x="9271" y="15671"/>
                </a:lnTo>
                <a:lnTo>
                  <a:pt x="9661" y="15622"/>
                </a:lnTo>
                <a:close/>
                <a:moveTo>
                  <a:pt x="10074" y="15768"/>
                </a:moveTo>
                <a:lnTo>
                  <a:pt x="10074" y="15841"/>
                </a:lnTo>
                <a:lnTo>
                  <a:pt x="10099" y="15939"/>
                </a:lnTo>
                <a:lnTo>
                  <a:pt x="10074" y="16060"/>
                </a:lnTo>
                <a:lnTo>
                  <a:pt x="10050" y="16182"/>
                </a:lnTo>
                <a:lnTo>
                  <a:pt x="9977" y="16304"/>
                </a:lnTo>
                <a:lnTo>
                  <a:pt x="9758" y="16279"/>
                </a:lnTo>
                <a:lnTo>
                  <a:pt x="9880" y="16012"/>
                </a:lnTo>
                <a:lnTo>
                  <a:pt x="9977" y="15890"/>
                </a:lnTo>
                <a:lnTo>
                  <a:pt x="10074" y="15768"/>
                </a:lnTo>
                <a:close/>
                <a:moveTo>
                  <a:pt x="6522" y="16571"/>
                </a:moveTo>
                <a:lnTo>
                  <a:pt x="6595" y="16620"/>
                </a:lnTo>
                <a:lnTo>
                  <a:pt x="6424" y="16888"/>
                </a:lnTo>
                <a:lnTo>
                  <a:pt x="6376" y="17034"/>
                </a:lnTo>
                <a:lnTo>
                  <a:pt x="6327" y="17180"/>
                </a:lnTo>
                <a:lnTo>
                  <a:pt x="6254" y="17082"/>
                </a:lnTo>
                <a:lnTo>
                  <a:pt x="6230" y="16985"/>
                </a:lnTo>
                <a:lnTo>
                  <a:pt x="6206" y="16912"/>
                </a:lnTo>
                <a:lnTo>
                  <a:pt x="6230" y="16815"/>
                </a:lnTo>
                <a:lnTo>
                  <a:pt x="6254" y="16839"/>
                </a:lnTo>
                <a:lnTo>
                  <a:pt x="6303" y="16839"/>
                </a:lnTo>
                <a:lnTo>
                  <a:pt x="6352" y="16815"/>
                </a:lnTo>
                <a:lnTo>
                  <a:pt x="6376" y="16766"/>
                </a:lnTo>
                <a:lnTo>
                  <a:pt x="6424" y="16596"/>
                </a:lnTo>
                <a:lnTo>
                  <a:pt x="6449" y="16596"/>
                </a:lnTo>
                <a:lnTo>
                  <a:pt x="6522" y="16571"/>
                </a:lnTo>
                <a:close/>
                <a:moveTo>
                  <a:pt x="7884" y="16693"/>
                </a:moveTo>
                <a:lnTo>
                  <a:pt x="7957" y="16717"/>
                </a:lnTo>
                <a:lnTo>
                  <a:pt x="7787" y="16985"/>
                </a:lnTo>
                <a:lnTo>
                  <a:pt x="7617" y="17253"/>
                </a:lnTo>
                <a:lnTo>
                  <a:pt x="7592" y="17326"/>
                </a:lnTo>
                <a:lnTo>
                  <a:pt x="7300" y="17326"/>
                </a:lnTo>
                <a:lnTo>
                  <a:pt x="7398" y="17107"/>
                </a:lnTo>
                <a:lnTo>
                  <a:pt x="7519" y="16888"/>
                </a:lnTo>
                <a:lnTo>
                  <a:pt x="7617" y="16717"/>
                </a:lnTo>
                <a:lnTo>
                  <a:pt x="7884" y="16693"/>
                </a:lnTo>
                <a:close/>
                <a:moveTo>
                  <a:pt x="8225" y="16717"/>
                </a:moveTo>
                <a:lnTo>
                  <a:pt x="8736" y="16742"/>
                </a:lnTo>
                <a:lnTo>
                  <a:pt x="8541" y="17034"/>
                </a:lnTo>
                <a:lnTo>
                  <a:pt x="8371" y="17326"/>
                </a:lnTo>
                <a:lnTo>
                  <a:pt x="7909" y="17326"/>
                </a:lnTo>
                <a:lnTo>
                  <a:pt x="7933" y="17277"/>
                </a:lnTo>
                <a:lnTo>
                  <a:pt x="8225" y="16717"/>
                </a:lnTo>
                <a:close/>
                <a:moveTo>
                  <a:pt x="9223" y="16742"/>
                </a:moveTo>
                <a:lnTo>
                  <a:pt x="8979" y="17350"/>
                </a:lnTo>
                <a:lnTo>
                  <a:pt x="8663" y="17350"/>
                </a:lnTo>
                <a:lnTo>
                  <a:pt x="8979" y="16742"/>
                </a:lnTo>
                <a:close/>
                <a:moveTo>
                  <a:pt x="9928" y="16742"/>
                </a:moveTo>
                <a:lnTo>
                  <a:pt x="9661" y="17253"/>
                </a:lnTo>
                <a:lnTo>
                  <a:pt x="9612" y="17350"/>
                </a:lnTo>
                <a:lnTo>
                  <a:pt x="9320" y="17350"/>
                </a:lnTo>
                <a:lnTo>
                  <a:pt x="9563" y="16742"/>
                </a:lnTo>
                <a:close/>
                <a:moveTo>
                  <a:pt x="10147" y="16839"/>
                </a:moveTo>
                <a:lnTo>
                  <a:pt x="10220" y="16961"/>
                </a:lnTo>
                <a:lnTo>
                  <a:pt x="10245" y="17107"/>
                </a:lnTo>
                <a:lnTo>
                  <a:pt x="10220" y="17228"/>
                </a:lnTo>
                <a:lnTo>
                  <a:pt x="10147" y="17350"/>
                </a:lnTo>
                <a:lnTo>
                  <a:pt x="9928" y="17350"/>
                </a:lnTo>
                <a:lnTo>
                  <a:pt x="9953" y="17277"/>
                </a:lnTo>
                <a:lnTo>
                  <a:pt x="10050" y="17082"/>
                </a:lnTo>
                <a:lnTo>
                  <a:pt x="10147" y="16839"/>
                </a:lnTo>
                <a:close/>
                <a:moveTo>
                  <a:pt x="6862" y="16693"/>
                </a:moveTo>
                <a:lnTo>
                  <a:pt x="7081" y="16717"/>
                </a:lnTo>
                <a:lnTo>
                  <a:pt x="7300" y="16717"/>
                </a:lnTo>
                <a:lnTo>
                  <a:pt x="7106" y="17009"/>
                </a:lnTo>
                <a:lnTo>
                  <a:pt x="6935" y="17326"/>
                </a:lnTo>
                <a:lnTo>
                  <a:pt x="6741" y="17350"/>
                </a:lnTo>
                <a:lnTo>
                  <a:pt x="6570" y="17399"/>
                </a:lnTo>
                <a:lnTo>
                  <a:pt x="6619" y="17204"/>
                </a:lnTo>
                <a:lnTo>
                  <a:pt x="6692" y="17034"/>
                </a:lnTo>
                <a:lnTo>
                  <a:pt x="6862" y="16693"/>
                </a:lnTo>
                <a:close/>
                <a:moveTo>
                  <a:pt x="6473" y="17618"/>
                </a:moveTo>
                <a:lnTo>
                  <a:pt x="6643" y="17691"/>
                </a:lnTo>
                <a:lnTo>
                  <a:pt x="6814" y="17715"/>
                </a:lnTo>
                <a:lnTo>
                  <a:pt x="6789" y="17910"/>
                </a:lnTo>
                <a:lnTo>
                  <a:pt x="6765" y="18080"/>
                </a:lnTo>
                <a:lnTo>
                  <a:pt x="6643" y="17983"/>
                </a:lnTo>
                <a:lnTo>
                  <a:pt x="6546" y="17861"/>
                </a:lnTo>
                <a:lnTo>
                  <a:pt x="6352" y="17642"/>
                </a:lnTo>
                <a:lnTo>
                  <a:pt x="6376" y="17618"/>
                </a:lnTo>
                <a:lnTo>
                  <a:pt x="6424" y="17642"/>
                </a:lnTo>
                <a:lnTo>
                  <a:pt x="6473" y="17618"/>
                </a:lnTo>
                <a:close/>
                <a:moveTo>
                  <a:pt x="7398" y="17739"/>
                </a:moveTo>
                <a:lnTo>
                  <a:pt x="7300" y="18031"/>
                </a:lnTo>
                <a:lnTo>
                  <a:pt x="7252" y="18177"/>
                </a:lnTo>
                <a:lnTo>
                  <a:pt x="7252" y="18299"/>
                </a:lnTo>
                <a:lnTo>
                  <a:pt x="7008" y="18202"/>
                </a:lnTo>
                <a:lnTo>
                  <a:pt x="7154" y="17739"/>
                </a:lnTo>
                <a:close/>
                <a:moveTo>
                  <a:pt x="8833" y="17715"/>
                </a:moveTo>
                <a:lnTo>
                  <a:pt x="8785" y="17837"/>
                </a:lnTo>
                <a:lnTo>
                  <a:pt x="8736" y="17983"/>
                </a:lnTo>
                <a:lnTo>
                  <a:pt x="8712" y="18104"/>
                </a:lnTo>
                <a:lnTo>
                  <a:pt x="8736" y="18153"/>
                </a:lnTo>
                <a:lnTo>
                  <a:pt x="8736" y="18202"/>
                </a:lnTo>
                <a:lnTo>
                  <a:pt x="8809" y="18250"/>
                </a:lnTo>
                <a:lnTo>
                  <a:pt x="8882" y="18250"/>
                </a:lnTo>
                <a:lnTo>
                  <a:pt x="8931" y="18226"/>
                </a:lnTo>
                <a:lnTo>
                  <a:pt x="9004" y="18153"/>
                </a:lnTo>
                <a:lnTo>
                  <a:pt x="9125" y="17958"/>
                </a:lnTo>
                <a:lnTo>
                  <a:pt x="9198" y="17739"/>
                </a:lnTo>
                <a:lnTo>
                  <a:pt x="9393" y="17739"/>
                </a:lnTo>
                <a:lnTo>
                  <a:pt x="9369" y="17861"/>
                </a:lnTo>
                <a:lnTo>
                  <a:pt x="9369" y="18007"/>
                </a:lnTo>
                <a:lnTo>
                  <a:pt x="9125" y="18153"/>
                </a:lnTo>
                <a:lnTo>
                  <a:pt x="8833" y="18275"/>
                </a:lnTo>
                <a:lnTo>
                  <a:pt x="8566" y="18372"/>
                </a:lnTo>
                <a:lnTo>
                  <a:pt x="8249" y="18421"/>
                </a:lnTo>
                <a:lnTo>
                  <a:pt x="8274" y="18275"/>
                </a:lnTo>
                <a:lnTo>
                  <a:pt x="8371" y="17983"/>
                </a:lnTo>
                <a:lnTo>
                  <a:pt x="8468" y="17715"/>
                </a:lnTo>
                <a:close/>
                <a:moveTo>
                  <a:pt x="8176" y="17715"/>
                </a:moveTo>
                <a:lnTo>
                  <a:pt x="8030" y="18056"/>
                </a:lnTo>
                <a:lnTo>
                  <a:pt x="7957" y="18250"/>
                </a:lnTo>
                <a:lnTo>
                  <a:pt x="7933" y="18445"/>
                </a:lnTo>
                <a:lnTo>
                  <a:pt x="7738" y="18421"/>
                </a:lnTo>
                <a:lnTo>
                  <a:pt x="7568" y="18396"/>
                </a:lnTo>
                <a:lnTo>
                  <a:pt x="7568" y="18226"/>
                </a:lnTo>
                <a:lnTo>
                  <a:pt x="7641" y="17983"/>
                </a:lnTo>
                <a:lnTo>
                  <a:pt x="7738" y="17715"/>
                </a:lnTo>
                <a:close/>
                <a:moveTo>
                  <a:pt x="8128" y="2094"/>
                </a:moveTo>
                <a:lnTo>
                  <a:pt x="7714" y="2142"/>
                </a:lnTo>
                <a:lnTo>
                  <a:pt x="7325" y="2191"/>
                </a:lnTo>
                <a:lnTo>
                  <a:pt x="6935" y="2264"/>
                </a:lnTo>
                <a:lnTo>
                  <a:pt x="6546" y="2386"/>
                </a:lnTo>
                <a:lnTo>
                  <a:pt x="6181" y="2507"/>
                </a:lnTo>
                <a:lnTo>
                  <a:pt x="5841" y="2653"/>
                </a:lnTo>
                <a:lnTo>
                  <a:pt x="5500" y="2824"/>
                </a:lnTo>
                <a:lnTo>
                  <a:pt x="5184" y="3018"/>
                </a:lnTo>
                <a:lnTo>
                  <a:pt x="4892" y="3237"/>
                </a:lnTo>
                <a:lnTo>
                  <a:pt x="4551" y="3554"/>
                </a:lnTo>
                <a:lnTo>
                  <a:pt x="4210" y="3918"/>
                </a:lnTo>
                <a:lnTo>
                  <a:pt x="3918" y="4332"/>
                </a:lnTo>
                <a:lnTo>
                  <a:pt x="3626" y="4746"/>
                </a:lnTo>
                <a:lnTo>
                  <a:pt x="3383" y="5159"/>
                </a:lnTo>
                <a:lnTo>
                  <a:pt x="3164" y="5549"/>
                </a:lnTo>
                <a:lnTo>
                  <a:pt x="3018" y="5889"/>
                </a:lnTo>
                <a:lnTo>
                  <a:pt x="2921" y="6157"/>
                </a:lnTo>
                <a:lnTo>
                  <a:pt x="2823" y="6595"/>
                </a:lnTo>
                <a:lnTo>
                  <a:pt x="2775" y="7057"/>
                </a:lnTo>
                <a:lnTo>
                  <a:pt x="2750" y="7495"/>
                </a:lnTo>
                <a:lnTo>
                  <a:pt x="2775" y="7958"/>
                </a:lnTo>
                <a:lnTo>
                  <a:pt x="2823" y="8396"/>
                </a:lnTo>
                <a:lnTo>
                  <a:pt x="2921" y="8834"/>
                </a:lnTo>
                <a:lnTo>
                  <a:pt x="3067" y="9272"/>
                </a:lnTo>
                <a:lnTo>
                  <a:pt x="3237" y="9685"/>
                </a:lnTo>
                <a:lnTo>
                  <a:pt x="3602" y="10367"/>
                </a:lnTo>
                <a:lnTo>
                  <a:pt x="3991" y="11024"/>
                </a:lnTo>
                <a:lnTo>
                  <a:pt x="4843" y="12337"/>
                </a:lnTo>
                <a:lnTo>
                  <a:pt x="5281" y="13019"/>
                </a:lnTo>
                <a:lnTo>
                  <a:pt x="5476" y="13384"/>
                </a:lnTo>
                <a:lnTo>
                  <a:pt x="5646" y="13724"/>
                </a:lnTo>
                <a:lnTo>
                  <a:pt x="5792" y="14089"/>
                </a:lnTo>
                <a:lnTo>
                  <a:pt x="5914" y="14454"/>
                </a:lnTo>
                <a:lnTo>
                  <a:pt x="5987" y="14844"/>
                </a:lnTo>
                <a:lnTo>
                  <a:pt x="5987" y="15282"/>
                </a:lnTo>
                <a:lnTo>
                  <a:pt x="5962" y="15379"/>
                </a:lnTo>
                <a:lnTo>
                  <a:pt x="5962" y="15428"/>
                </a:lnTo>
                <a:lnTo>
                  <a:pt x="5889" y="15525"/>
                </a:lnTo>
                <a:lnTo>
                  <a:pt x="5841" y="15647"/>
                </a:lnTo>
                <a:lnTo>
                  <a:pt x="5816" y="15768"/>
                </a:lnTo>
                <a:lnTo>
                  <a:pt x="5792" y="15914"/>
                </a:lnTo>
                <a:lnTo>
                  <a:pt x="5816" y="16036"/>
                </a:lnTo>
                <a:lnTo>
                  <a:pt x="5841" y="16158"/>
                </a:lnTo>
                <a:lnTo>
                  <a:pt x="5889" y="16279"/>
                </a:lnTo>
                <a:lnTo>
                  <a:pt x="5962" y="16377"/>
                </a:lnTo>
                <a:lnTo>
                  <a:pt x="5865" y="16474"/>
                </a:lnTo>
                <a:lnTo>
                  <a:pt x="5792" y="16620"/>
                </a:lnTo>
                <a:lnTo>
                  <a:pt x="5768" y="16766"/>
                </a:lnTo>
                <a:lnTo>
                  <a:pt x="5768" y="16912"/>
                </a:lnTo>
                <a:lnTo>
                  <a:pt x="5768" y="17058"/>
                </a:lnTo>
                <a:lnTo>
                  <a:pt x="5816" y="17204"/>
                </a:lnTo>
                <a:lnTo>
                  <a:pt x="5889" y="17350"/>
                </a:lnTo>
                <a:lnTo>
                  <a:pt x="5987" y="17472"/>
                </a:lnTo>
                <a:lnTo>
                  <a:pt x="5962" y="17496"/>
                </a:lnTo>
                <a:lnTo>
                  <a:pt x="5914" y="17618"/>
                </a:lnTo>
                <a:lnTo>
                  <a:pt x="5914" y="17715"/>
                </a:lnTo>
                <a:lnTo>
                  <a:pt x="5938" y="17837"/>
                </a:lnTo>
                <a:lnTo>
                  <a:pt x="5987" y="17934"/>
                </a:lnTo>
                <a:lnTo>
                  <a:pt x="6133" y="18129"/>
                </a:lnTo>
                <a:lnTo>
                  <a:pt x="6303" y="18299"/>
                </a:lnTo>
                <a:lnTo>
                  <a:pt x="6424" y="18421"/>
                </a:lnTo>
                <a:lnTo>
                  <a:pt x="6570" y="18518"/>
                </a:lnTo>
                <a:lnTo>
                  <a:pt x="6862" y="18688"/>
                </a:lnTo>
                <a:lnTo>
                  <a:pt x="7179" y="18810"/>
                </a:lnTo>
                <a:lnTo>
                  <a:pt x="7495" y="18859"/>
                </a:lnTo>
                <a:lnTo>
                  <a:pt x="7738" y="18883"/>
                </a:lnTo>
                <a:lnTo>
                  <a:pt x="7982" y="18883"/>
                </a:lnTo>
                <a:lnTo>
                  <a:pt x="8030" y="18956"/>
                </a:lnTo>
                <a:lnTo>
                  <a:pt x="8079" y="18980"/>
                </a:lnTo>
                <a:lnTo>
                  <a:pt x="8128" y="18980"/>
                </a:lnTo>
                <a:lnTo>
                  <a:pt x="8176" y="18956"/>
                </a:lnTo>
                <a:lnTo>
                  <a:pt x="8201" y="18907"/>
                </a:lnTo>
                <a:lnTo>
                  <a:pt x="8201" y="18883"/>
                </a:lnTo>
                <a:lnTo>
                  <a:pt x="8493" y="18834"/>
                </a:lnTo>
                <a:lnTo>
                  <a:pt x="8785" y="18761"/>
                </a:lnTo>
                <a:lnTo>
                  <a:pt x="9052" y="18664"/>
                </a:lnTo>
                <a:lnTo>
                  <a:pt x="9320" y="18542"/>
                </a:lnTo>
                <a:lnTo>
                  <a:pt x="9563" y="18396"/>
                </a:lnTo>
                <a:lnTo>
                  <a:pt x="9807" y="18226"/>
                </a:lnTo>
                <a:lnTo>
                  <a:pt x="10050" y="18056"/>
                </a:lnTo>
                <a:lnTo>
                  <a:pt x="10269" y="17837"/>
                </a:lnTo>
                <a:lnTo>
                  <a:pt x="10318" y="17764"/>
                </a:lnTo>
                <a:lnTo>
                  <a:pt x="10342" y="17691"/>
                </a:lnTo>
                <a:lnTo>
                  <a:pt x="10464" y="17593"/>
                </a:lnTo>
                <a:lnTo>
                  <a:pt x="10537" y="17447"/>
                </a:lnTo>
                <a:lnTo>
                  <a:pt x="10585" y="17301"/>
                </a:lnTo>
                <a:lnTo>
                  <a:pt x="10634" y="17107"/>
                </a:lnTo>
                <a:lnTo>
                  <a:pt x="10634" y="16936"/>
                </a:lnTo>
                <a:lnTo>
                  <a:pt x="10585" y="16742"/>
                </a:lnTo>
                <a:lnTo>
                  <a:pt x="10512" y="16596"/>
                </a:lnTo>
                <a:lnTo>
                  <a:pt x="10391" y="16474"/>
                </a:lnTo>
                <a:lnTo>
                  <a:pt x="10488" y="16255"/>
                </a:lnTo>
                <a:lnTo>
                  <a:pt x="10537" y="16036"/>
                </a:lnTo>
                <a:lnTo>
                  <a:pt x="10537" y="15817"/>
                </a:lnTo>
                <a:lnTo>
                  <a:pt x="10488" y="15574"/>
                </a:lnTo>
                <a:lnTo>
                  <a:pt x="10415" y="15476"/>
                </a:lnTo>
                <a:lnTo>
                  <a:pt x="10342" y="15379"/>
                </a:lnTo>
                <a:lnTo>
                  <a:pt x="10342" y="15306"/>
                </a:lnTo>
                <a:lnTo>
                  <a:pt x="10415" y="14965"/>
                </a:lnTo>
                <a:lnTo>
                  <a:pt x="10464" y="14625"/>
                </a:lnTo>
                <a:lnTo>
                  <a:pt x="10512" y="14284"/>
                </a:lnTo>
                <a:lnTo>
                  <a:pt x="10585" y="13943"/>
                </a:lnTo>
                <a:lnTo>
                  <a:pt x="10658" y="13700"/>
                </a:lnTo>
                <a:lnTo>
                  <a:pt x="10756" y="13457"/>
                </a:lnTo>
                <a:lnTo>
                  <a:pt x="10999" y="12994"/>
                </a:lnTo>
                <a:lnTo>
                  <a:pt x="11023" y="12970"/>
                </a:lnTo>
                <a:lnTo>
                  <a:pt x="11023" y="12946"/>
                </a:lnTo>
                <a:lnTo>
                  <a:pt x="11340" y="12459"/>
                </a:lnTo>
                <a:lnTo>
                  <a:pt x="11632" y="11972"/>
                </a:lnTo>
                <a:lnTo>
                  <a:pt x="12191" y="11194"/>
                </a:lnTo>
                <a:lnTo>
                  <a:pt x="12483" y="10780"/>
                </a:lnTo>
                <a:lnTo>
                  <a:pt x="12751" y="10367"/>
                </a:lnTo>
                <a:lnTo>
                  <a:pt x="12994" y="9953"/>
                </a:lnTo>
                <a:lnTo>
                  <a:pt x="13213" y="9515"/>
                </a:lnTo>
                <a:lnTo>
                  <a:pt x="13384" y="9053"/>
                </a:lnTo>
                <a:lnTo>
                  <a:pt x="13457" y="8809"/>
                </a:lnTo>
                <a:lnTo>
                  <a:pt x="13505" y="8590"/>
                </a:lnTo>
                <a:lnTo>
                  <a:pt x="13554" y="8152"/>
                </a:lnTo>
                <a:lnTo>
                  <a:pt x="13554" y="7714"/>
                </a:lnTo>
                <a:lnTo>
                  <a:pt x="13505" y="7276"/>
                </a:lnTo>
                <a:lnTo>
                  <a:pt x="13432" y="6838"/>
                </a:lnTo>
                <a:lnTo>
                  <a:pt x="13335" y="6400"/>
                </a:lnTo>
                <a:lnTo>
                  <a:pt x="13213" y="5962"/>
                </a:lnTo>
                <a:lnTo>
                  <a:pt x="12946" y="5135"/>
                </a:lnTo>
                <a:lnTo>
                  <a:pt x="12800" y="4770"/>
                </a:lnTo>
                <a:lnTo>
                  <a:pt x="12605" y="4429"/>
                </a:lnTo>
                <a:lnTo>
                  <a:pt x="12386" y="4113"/>
                </a:lnTo>
                <a:lnTo>
                  <a:pt x="12143" y="3797"/>
                </a:lnTo>
                <a:lnTo>
                  <a:pt x="12143" y="3773"/>
                </a:lnTo>
                <a:lnTo>
                  <a:pt x="12094" y="3675"/>
                </a:lnTo>
                <a:lnTo>
                  <a:pt x="12021" y="3602"/>
                </a:lnTo>
                <a:lnTo>
                  <a:pt x="11948" y="3554"/>
                </a:lnTo>
                <a:lnTo>
                  <a:pt x="11851" y="3505"/>
                </a:lnTo>
                <a:lnTo>
                  <a:pt x="11607" y="3286"/>
                </a:lnTo>
                <a:lnTo>
                  <a:pt x="11340" y="3091"/>
                </a:lnTo>
                <a:lnTo>
                  <a:pt x="11072" y="2897"/>
                </a:lnTo>
                <a:lnTo>
                  <a:pt x="10804" y="2726"/>
                </a:lnTo>
                <a:lnTo>
                  <a:pt x="10464" y="2556"/>
                </a:lnTo>
                <a:lnTo>
                  <a:pt x="10099" y="2386"/>
                </a:lnTo>
                <a:lnTo>
                  <a:pt x="9709" y="2264"/>
                </a:lnTo>
                <a:lnTo>
                  <a:pt x="9320" y="2191"/>
                </a:lnTo>
                <a:lnTo>
                  <a:pt x="8931" y="2142"/>
                </a:lnTo>
                <a:lnTo>
                  <a:pt x="8517" y="2094"/>
                </a:lnTo>
                <a:close/>
              </a:path>
            </a:pathLst>
          </a:custGeom>
          <a:solidFill>
            <a:srgbClr val="0B53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1356279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3E762AB-17E7-FB41-97A2-B8C6F6B95DF8}"/>
              </a:ext>
            </a:extLst>
          </p:cNvPr>
          <p:cNvSpPr>
            <a:spLocks noGrp="1"/>
          </p:cNvSpPr>
          <p:nvPr>
            <p:ph type="sldNum" idx="12"/>
          </p:nvPr>
        </p:nvSpPr>
        <p:spPr/>
        <p:txBody>
          <a:bodyPr/>
          <a:lstStyle/>
          <a:p>
            <a:fld id="{00000000-1234-1234-1234-123412341234}" type="slidenum">
              <a:rPr lang="en" smtClean="0"/>
              <a:pPr/>
              <a:t>30</a:t>
            </a:fld>
            <a:endParaRPr lang="en" dirty="0"/>
          </a:p>
        </p:txBody>
      </p:sp>
      <p:sp>
        <p:nvSpPr>
          <p:cNvPr id="3" name="Text Placeholder 6">
            <a:extLst>
              <a:ext uri="{FF2B5EF4-FFF2-40B4-BE49-F238E27FC236}">
                <a16:creationId xmlns:a16="http://schemas.microsoft.com/office/drawing/2014/main" id="{AE6A20E2-F66D-1843-AC0D-FFDECA08FE8A}"/>
              </a:ext>
            </a:extLst>
          </p:cNvPr>
          <p:cNvSpPr txBox="1">
            <a:spLocks/>
          </p:cNvSpPr>
          <p:nvPr/>
        </p:nvSpPr>
        <p:spPr>
          <a:xfrm>
            <a:off x="838200" y="677485"/>
            <a:ext cx="7078579" cy="82073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6000"/>
              </a:lnSpc>
              <a:spcBef>
                <a:spcPts val="0"/>
              </a:spcBef>
              <a:spcAft>
                <a:spcPts val="0"/>
              </a:spcAft>
              <a:buClr>
                <a:srgbClr val="0B5394"/>
              </a:buClr>
              <a:buSzPts val="1400"/>
              <a:buFont typeface="Pangolin"/>
              <a:buChar char="✗"/>
              <a:defRPr sz="1800" b="0" i="0" u="none" strike="noStrike" cap="none">
                <a:solidFill>
                  <a:srgbClr val="0B5394"/>
                </a:solidFill>
                <a:latin typeface="Pangolin"/>
                <a:ea typeface="Pangolin"/>
                <a:cs typeface="Pangolin"/>
                <a:sym typeface="Pangolin"/>
              </a:defRPr>
            </a:lvl1pPr>
            <a:lvl2pPr marL="914400" marR="0" lvl="1" indent="-317500" algn="l" rtl="0">
              <a:lnSpc>
                <a:spcPct val="106000"/>
              </a:lnSpc>
              <a:spcBef>
                <a:spcPts val="0"/>
              </a:spcBef>
              <a:spcAft>
                <a:spcPts val="0"/>
              </a:spcAft>
              <a:buClr>
                <a:srgbClr val="0B5394"/>
              </a:buClr>
              <a:buSzPts val="1400"/>
              <a:buFont typeface="Pangolin"/>
              <a:buChar char="✗"/>
              <a:defRPr sz="1800" b="0" i="0" u="none" strike="noStrike" cap="none">
                <a:solidFill>
                  <a:srgbClr val="0B5394"/>
                </a:solidFill>
                <a:latin typeface="Pangolin"/>
                <a:ea typeface="Pangolin"/>
                <a:cs typeface="Pangolin"/>
                <a:sym typeface="Pangolin"/>
              </a:defRPr>
            </a:lvl2pPr>
            <a:lvl3pPr marL="1371600" marR="0" lvl="2" indent="-317500" algn="l" rtl="0">
              <a:lnSpc>
                <a:spcPct val="106000"/>
              </a:lnSpc>
              <a:spcBef>
                <a:spcPts val="0"/>
              </a:spcBef>
              <a:spcAft>
                <a:spcPts val="0"/>
              </a:spcAft>
              <a:buClr>
                <a:srgbClr val="0B5394"/>
              </a:buClr>
              <a:buSzPts val="1400"/>
              <a:buFont typeface="Pangolin"/>
              <a:buChar char="✗"/>
              <a:defRPr sz="1800" b="0" i="0" u="none" strike="noStrike" cap="none">
                <a:solidFill>
                  <a:srgbClr val="0B5394"/>
                </a:solidFill>
                <a:latin typeface="Pangolin"/>
                <a:ea typeface="Pangolin"/>
                <a:cs typeface="Pangolin"/>
                <a:sym typeface="Pangolin"/>
              </a:defRPr>
            </a:lvl3pPr>
            <a:lvl4pPr marL="1828800" marR="0" lvl="3" indent="-317500" algn="l" rtl="0">
              <a:lnSpc>
                <a:spcPct val="106000"/>
              </a:lnSpc>
              <a:spcBef>
                <a:spcPts val="0"/>
              </a:spcBef>
              <a:spcAft>
                <a:spcPts val="0"/>
              </a:spcAft>
              <a:buClr>
                <a:srgbClr val="0B5394"/>
              </a:buClr>
              <a:buSzPts val="1400"/>
              <a:buFont typeface="Pangolin"/>
              <a:buChar char="✗"/>
              <a:defRPr sz="1800" b="0" i="0" u="none" strike="noStrike" cap="none">
                <a:solidFill>
                  <a:srgbClr val="0B5394"/>
                </a:solidFill>
                <a:latin typeface="Pangolin"/>
                <a:ea typeface="Pangolin"/>
                <a:cs typeface="Pangolin"/>
                <a:sym typeface="Pangolin"/>
              </a:defRPr>
            </a:lvl4pPr>
            <a:lvl5pPr marL="2286000" marR="0" lvl="4" indent="-342900" algn="l" rtl="0">
              <a:lnSpc>
                <a:spcPct val="106000"/>
              </a:lnSpc>
              <a:spcBef>
                <a:spcPts val="0"/>
              </a:spcBef>
              <a:spcAft>
                <a:spcPts val="0"/>
              </a:spcAft>
              <a:buClr>
                <a:srgbClr val="0B5394"/>
              </a:buClr>
              <a:buSzPts val="1800"/>
              <a:buFont typeface="Pangolin"/>
              <a:buChar char="✗"/>
              <a:defRPr sz="1800" b="0" i="0" u="none" strike="noStrike" cap="none">
                <a:solidFill>
                  <a:srgbClr val="0B5394"/>
                </a:solidFill>
                <a:latin typeface="Pangolin"/>
                <a:ea typeface="Pangolin"/>
                <a:cs typeface="Pangolin"/>
                <a:sym typeface="Pangolin"/>
              </a:defRPr>
            </a:lvl5pPr>
            <a:lvl6pPr marL="2743200" marR="0" lvl="5" indent="-342900" algn="l" rtl="0">
              <a:lnSpc>
                <a:spcPct val="106000"/>
              </a:lnSpc>
              <a:spcBef>
                <a:spcPts val="0"/>
              </a:spcBef>
              <a:spcAft>
                <a:spcPts val="0"/>
              </a:spcAft>
              <a:buClr>
                <a:srgbClr val="0B5394"/>
              </a:buClr>
              <a:buSzPts val="1800"/>
              <a:buFont typeface="Pangolin"/>
              <a:buChar char="✗"/>
              <a:defRPr sz="1800" b="0" i="0" u="none" strike="noStrike" cap="none">
                <a:solidFill>
                  <a:srgbClr val="0B5394"/>
                </a:solidFill>
                <a:latin typeface="Pangolin"/>
                <a:ea typeface="Pangolin"/>
                <a:cs typeface="Pangolin"/>
                <a:sym typeface="Pangolin"/>
              </a:defRPr>
            </a:lvl6pPr>
            <a:lvl7pPr marL="3200400" marR="0" lvl="6" indent="-342900" algn="l" rtl="0">
              <a:lnSpc>
                <a:spcPct val="106000"/>
              </a:lnSpc>
              <a:spcBef>
                <a:spcPts val="0"/>
              </a:spcBef>
              <a:spcAft>
                <a:spcPts val="0"/>
              </a:spcAft>
              <a:buClr>
                <a:srgbClr val="0B5394"/>
              </a:buClr>
              <a:buSzPts val="1800"/>
              <a:buFont typeface="Pangolin"/>
              <a:buChar char="✗"/>
              <a:defRPr sz="1800" b="0" i="0" u="none" strike="noStrike" cap="none">
                <a:solidFill>
                  <a:srgbClr val="0B5394"/>
                </a:solidFill>
                <a:latin typeface="Pangolin"/>
                <a:ea typeface="Pangolin"/>
                <a:cs typeface="Pangolin"/>
                <a:sym typeface="Pangolin"/>
              </a:defRPr>
            </a:lvl7pPr>
            <a:lvl8pPr marL="3657600" marR="0" lvl="7" indent="-342900" algn="l" rtl="0">
              <a:lnSpc>
                <a:spcPct val="106000"/>
              </a:lnSpc>
              <a:spcBef>
                <a:spcPts val="0"/>
              </a:spcBef>
              <a:spcAft>
                <a:spcPts val="0"/>
              </a:spcAft>
              <a:buClr>
                <a:srgbClr val="0B5394"/>
              </a:buClr>
              <a:buSzPts val="1800"/>
              <a:buFont typeface="Pangolin"/>
              <a:buChar char="✗"/>
              <a:defRPr sz="1800" b="0" i="0" u="none" strike="noStrike" cap="none">
                <a:solidFill>
                  <a:srgbClr val="0B5394"/>
                </a:solidFill>
                <a:latin typeface="Pangolin"/>
                <a:ea typeface="Pangolin"/>
                <a:cs typeface="Pangolin"/>
                <a:sym typeface="Pangolin"/>
              </a:defRPr>
            </a:lvl8pPr>
            <a:lvl9pPr marL="4114800" marR="0" lvl="8" indent="-342900" algn="l" rtl="0">
              <a:lnSpc>
                <a:spcPct val="106000"/>
              </a:lnSpc>
              <a:spcBef>
                <a:spcPts val="0"/>
              </a:spcBef>
              <a:spcAft>
                <a:spcPts val="0"/>
              </a:spcAft>
              <a:buClr>
                <a:srgbClr val="0B5394"/>
              </a:buClr>
              <a:buSzPts val="1800"/>
              <a:buFont typeface="Pangolin"/>
              <a:buChar char="✗"/>
              <a:defRPr sz="1800" b="0" i="0" u="none" strike="noStrike" cap="none">
                <a:solidFill>
                  <a:srgbClr val="0B5394"/>
                </a:solidFill>
                <a:latin typeface="Pangolin"/>
                <a:ea typeface="Pangolin"/>
                <a:cs typeface="Pangolin"/>
                <a:sym typeface="Pangolin"/>
              </a:defRPr>
            </a:lvl9pPr>
          </a:lstStyle>
          <a:p>
            <a:pPr marL="38100" indent="0">
              <a:buFont typeface="Pangolin"/>
              <a:buNone/>
            </a:pPr>
            <a:r>
              <a:rPr lang="en-US" sz="2800" b="1" dirty="0">
                <a:solidFill>
                  <a:schemeClr val="tx1"/>
                </a:solidFill>
                <a:latin typeface="Avenir Black" panose="02000503020000020003" pitchFamily="2" charset="0"/>
              </a:rPr>
              <a:t>Formatting Tables</a:t>
            </a:r>
            <a:endParaRPr lang="en-US" sz="2400" dirty="0">
              <a:solidFill>
                <a:schemeClr val="tx1"/>
              </a:solidFill>
              <a:latin typeface="Avenir Book" panose="02000503020000020003" pitchFamily="2" charset="0"/>
            </a:endParaRPr>
          </a:p>
          <a:p>
            <a:pPr marL="38100" indent="0">
              <a:buFont typeface="Pangolin"/>
              <a:buNone/>
            </a:pPr>
            <a:r>
              <a:rPr lang="en-US" sz="2400" dirty="0">
                <a:solidFill>
                  <a:schemeClr val="tx1"/>
                </a:solidFill>
                <a:latin typeface="Avenir Book" panose="02000503020000020003" pitchFamily="2" charset="0"/>
              </a:rPr>
              <a:t>Requires additional packages/functions </a:t>
            </a:r>
          </a:p>
          <a:p>
            <a:pPr marL="838200" lvl="1" indent="-342900">
              <a:buFont typeface="Arial" panose="020B0604020202020204" pitchFamily="34" charset="0"/>
              <a:buChar char="•"/>
            </a:pPr>
            <a:r>
              <a:rPr lang="en-US" sz="2400" dirty="0" err="1">
                <a:solidFill>
                  <a:schemeClr val="tx1"/>
                </a:solidFill>
                <a:latin typeface="Avenir Book" panose="02000503020000020003" pitchFamily="2" charset="0"/>
              </a:rPr>
              <a:t>knitr</a:t>
            </a:r>
            <a:r>
              <a:rPr lang="en-US" sz="2400" dirty="0">
                <a:solidFill>
                  <a:schemeClr val="tx1"/>
                </a:solidFill>
                <a:latin typeface="Avenir Book" panose="02000503020000020003" pitchFamily="2" charset="0"/>
              </a:rPr>
              <a:t>::</a:t>
            </a:r>
            <a:r>
              <a:rPr lang="en-US" sz="2400" dirty="0" err="1">
                <a:solidFill>
                  <a:schemeClr val="tx1"/>
                </a:solidFill>
                <a:latin typeface="Avenir Book" panose="02000503020000020003" pitchFamily="2" charset="0"/>
              </a:rPr>
              <a:t>kable</a:t>
            </a:r>
            <a:r>
              <a:rPr lang="en-US" sz="2400" dirty="0">
                <a:solidFill>
                  <a:schemeClr val="tx1"/>
                </a:solidFill>
                <a:latin typeface="Avenir Book" panose="02000503020000020003" pitchFamily="2" charset="0"/>
              </a:rPr>
              <a:t> for basic tables </a:t>
            </a:r>
          </a:p>
          <a:p>
            <a:pPr marL="838200" lvl="1" indent="-342900">
              <a:buFont typeface="Arial" panose="020B0604020202020204" pitchFamily="34" charset="0"/>
              <a:buChar char="•"/>
            </a:pPr>
            <a:r>
              <a:rPr lang="en-US" sz="2400" dirty="0" err="1">
                <a:solidFill>
                  <a:schemeClr val="tx1"/>
                </a:solidFill>
                <a:latin typeface="Avenir Book" panose="02000503020000020003" pitchFamily="2" charset="0"/>
              </a:rPr>
              <a:t>kableExtra</a:t>
            </a:r>
            <a:r>
              <a:rPr lang="en-US" sz="2400" dirty="0">
                <a:solidFill>
                  <a:schemeClr val="tx1"/>
                </a:solidFill>
                <a:latin typeface="Avenir Book" panose="02000503020000020003" pitchFamily="2" charset="0"/>
              </a:rPr>
              <a:t> for advanced styling</a:t>
            </a:r>
          </a:p>
          <a:p>
            <a:pPr marL="38100" indent="0">
              <a:buFont typeface="Pangolin"/>
              <a:buNone/>
            </a:pPr>
            <a:endParaRPr lang="en-US" sz="2800" b="1" dirty="0">
              <a:solidFill>
                <a:schemeClr val="tx1"/>
              </a:solidFill>
              <a:latin typeface="Avenir Black" panose="02000503020000020003" pitchFamily="2" charset="0"/>
            </a:endParaRPr>
          </a:p>
        </p:txBody>
      </p:sp>
      <p:sp>
        <p:nvSpPr>
          <p:cNvPr id="4" name="TextBox 3">
            <a:extLst>
              <a:ext uri="{FF2B5EF4-FFF2-40B4-BE49-F238E27FC236}">
                <a16:creationId xmlns:a16="http://schemas.microsoft.com/office/drawing/2014/main" id="{7BA99C9E-FBC5-BB44-BCDB-968C4EDE6F17}"/>
              </a:ext>
            </a:extLst>
          </p:cNvPr>
          <p:cNvSpPr txBox="1"/>
          <p:nvPr/>
        </p:nvSpPr>
        <p:spPr>
          <a:xfrm>
            <a:off x="950494" y="2971800"/>
            <a:ext cx="8193506" cy="830997"/>
          </a:xfrm>
          <a:prstGeom prst="rect">
            <a:avLst/>
          </a:prstGeom>
          <a:noFill/>
        </p:spPr>
        <p:txBody>
          <a:bodyPr wrap="square" rtlCol="0">
            <a:spAutoFit/>
          </a:bodyPr>
          <a:lstStyle/>
          <a:p>
            <a:r>
              <a:rPr lang="en-US" sz="1600" dirty="0">
                <a:solidFill>
                  <a:schemeClr val="tx1"/>
                </a:solidFill>
                <a:latin typeface="Avenir Book" panose="02000503020000020003" pitchFamily="2" charset="0"/>
                <a:hlinkClick r:id="rId2"/>
              </a:rPr>
              <a:t>https://cran.r-project.org/web/packages/kableExtra/vignettes/awesome_table_in_html.html</a:t>
            </a:r>
            <a:r>
              <a:rPr lang="en-US" sz="1600" dirty="0">
                <a:solidFill>
                  <a:schemeClr val="tx1"/>
                </a:solidFill>
                <a:latin typeface="Avenir Book" panose="02000503020000020003" pitchFamily="2" charset="0"/>
              </a:rPr>
              <a:t> </a:t>
            </a:r>
          </a:p>
          <a:p>
            <a:endParaRPr lang="en-US" sz="1600" dirty="0"/>
          </a:p>
        </p:txBody>
      </p:sp>
    </p:spTree>
    <p:extLst>
      <p:ext uri="{BB962C8B-B14F-4D97-AF65-F5344CB8AC3E}">
        <p14:creationId xmlns:p14="http://schemas.microsoft.com/office/powerpoint/2010/main" val="70688179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37AF599A-5020-C945-A48E-D560E4629C88}"/>
              </a:ext>
            </a:extLst>
          </p:cNvPr>
          <p:cNvSpPr>
            <a:spLocks noGrp="1"/>
          </p:cNvSpPr>
          <p:nvPr>
            <p:ph type="body" idx="1"/>
          </p:nvPr>
        </p:nvSpPr>
        <p:spPr>
          <a:xfrm>
            <a:off x="776774" y="639341"/>
            <a:ext cx="7747002" cy="3619150"/>
          </a:xfrm>
        </p:spPr>
        <p:txBody>
          <a:bodyPr/>
          <a:lstStyle/>
          <a:p>
            <a:pPr marL="127000" indent="0">
              <a:buNone/>
            </a:pPr>
            <a:r>
              <a:rPr lang="en-US" sz="2800" b="1" dirty="0">
                <a:solidFill>
                  <a:schemeClr val="tx1">
                    <a:lumMod val="85000"/>
                    <a:lumOff val="15000"/>
                  </a:schemeClr>
                </a:solidFill>
                <a:latin typeface="Avenir Black" panose="02000503020000020003" pitchFamily="2" charset="0"/>
              </a:rPr>
              <a:t>Make a basic stats summary table with a bold title.</a:t>
            </a:r>
          </a:p>
          <a:p>
            <a:pPr marL="469900" indent="-342900">
              <a:buFont typeface="+mj-lt"/>
              <a:buAutoNum type="arabicPeriod"/>
            </a:pPr>
            <a:r>
              <a:rPr lang="en-US" sz="2400" dirty="0">
                <a:solidFill>
                  <a:schemeClr val="tx1">
                    <a:lumMod val="85000"/>
                    <a:lumOff val="15000"/>
                  </a:schemeClr>
                </a:solidFill>
                <a:latin typeface="Avenir Book" panose="02000503020000020003" pitchFamily="2" charset="0"/>
              </a:rPr>
              <a:t>Use syntax for text to make the table’s title bold.</a:t>
            </a:r>
          </a:p>
          <a:p>
            <a:pPr marL="469900" indent="-342900">
              <a:buFont typeface="+mj-lt"/>
              <a:buAutoNum type="arabicPeriod"/>
            </a:pPr>
            <a:r>
              <a:rPr lang="en-US" sz="2400" dirty="0">
                <a:solidFill>
                  <a:schemeClr val="tx1">
                    <a:lumMod val="85000"/>
                    <a:lumOff val="15000"/>
                  </a:schemeClr>
                </a:solidFill>
                <a:latin typeface="Avenir Book" panose="02000503020000020003" pitchFamily="2" charset="0"/>
              </a:rPr>
              <a:t>Create a new code chunk and label it. </a:t>
            </a:r>
          </a:p>
          <a:p>
            <a:pPr marL="469900" indent="-342900">
              <a:buFont typeface="+mj-lt"/>
              <a:buAutoNum type="arabicPeriod"/>
            </a:pPr>
            <a:r>
              <a:rPr lang="en-US" sz="2400" dirty="0">
                <a:solidFill>
                  <a:schemeClr val="tx1">
                    <a:lumMod val="85000"/>
                    <a:lumOff val="15000"/>
                  </a:schemeClr>
                </a:solidFill>
                <a:latin typeface="Avenir Book" panose="02000503020000020003" pitchFamily="2" charset="0"/>
              </a:rPr>
              <a:t>Write the code to create your summary table and format it.</a:t>
            </a:r>
          </a:p>
          <a:p>
            <a:pPr marL="469900" indent="-342900">
              <a:buFont typeface="+mj-lt"/>
              <a:buAutoNum type="arabicPeriod"/>
            </a:pPr>
            <a:r>
              <a:rPr lang="en-US" sz="2400" dirty="0">
                <a:solidFill>
                  <a:schemeClr val="tx1">
                    <a:lumMod val="85000"/>
                    <a:lumOff val="15000"/>
                  </a:schemeClr>
                </a:solidFill>
                <a:latin typeface="Avenir Book" panose="02000503020000020003" pitchFamily="2" charset="0"/>
              </a:rPr>
              <a:t>Execute your code.</a:t>
            </a:r>
          </a:p>
        </p:txBody>
      </p:sp>
      <p:sp>
        <p:nvSpPr>
          <p:cNvPr id="3" name="Slide Number Placeholder 2">
            <a:extLst>
              <a:ext uri="{FF2B5EF4-FFF2-40B4-BE49-F238E27FC236}">
                <a16:creationId xmlns:a16="http://schemas.microsoft.com/office/drawing/2014/main" id="{72BA2330-1DEE-A34A-8D57-C15EF78DD25F}"/>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31</a:t>
            </a:fld>
            <a:endParaRPr lang="en" dirty="0"/>
          </a:p>
        </p:txBody>
      </p:sp>
    </p:spTree>
    <p:extLst>
      <p:ext uri="{BB962C8B-B14F-4D97-AF65-F5344CB8AC3E}">
        <p14:creationId xmlns:p14="http://schemas.microsoft.com/office/powerpoint/2010/main" val="136840558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DD8B4DD3-9130-004F-B205-848F7D4CF0DF}"/>
              </a:ext>
            </a:extLst>
          </p:cNvPr>
          <p:cNvPicPr>
            <a:picLocks noChangeAspect="1"/>
          </p:cNvPicPr>
          <p:nvPr/>
        </p:nvPicPr>
        <p:blipFill>
          <a:blip r:embed="rId2"/>
          <a:stretch>
            <a:fillRect/>
          </a:stretch>
        </p:blipFill>
        <p:spPr>
          <a:xfrm>
            <a:off x="1608221" y="1123950"/>
            <a:ext cx="5130800" cy="1676400"/>
          </a:xfrm>
          <a:prstGeom prst="rect">
            <a:avLst/>
          </a:prstGeom>
        </p:spPr>
      </p:pic>
      <p:sp>
        <p:nvSpPr>
          <p:cNvPr id="6" name="Slide Number Placeholder 5">
            <a:extLst>
              <a:ext uri="{FF2B5EF4-FFF2-40B4-BE49-F238E27FC236}">
                <a16:creationId xmlns:a16="http://schemas.microsoft.com/office/drawing/2014/main" id="{C7B26149-6BB6-8D42-96FE-E83359EE7174}"/>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32</a:t>
            </a:fld>
            <a:endParaRPr lang="en" dirty="0"/>
          </a:p>
        </p:txBody>
      </p:sp>
      <p:sp>
        <p:nvSpPr>
          <p:cNvPr id="5" name="Rectangular Callout 4">
            <a:extLst>
              <a:ext uri="{FF2B5EF4-FFF2-40B4-BE49-F238E27FC236}">
                <a16:creationId xmlns:a16="http://schemas.microsoft.com/office/drawing/2014/main" id="{95029784-FF01-7F4E-8E6E-86A6BC194412}"/>
              </a:ext>
            </a:extLst>
          </p:cNvPr>
          <p:cNvSpPr/>
          <p:nvPr/>
        </p:nvSpPr>
        <p:spPr>
          <a:xfrm>
            <a:off x="5811250" y="314034"/>
            <a:ext cx="2141621" cy="614499"/>
          </a:xfrm>
          <a:prstGeom prst="wedgeRectCallout">
            <a:avLst>
              <a:gd name="adj1" fmla="val -48553"/>
              <a:gd name="adj2" fmla="val 8767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dirty="0"/>
              <a:t>**words** = </a:t>
            </a:r>
            <a:r>
              <a:rPr lang="en-US" sz="1800" b="1" dirty="0"/>
              <a:t>words</a:t>
            </a:r>
          </a:p>
        </p:txBody>
      </p:sp>
      <p:sp>
        <p:nvSpPr>
          <p:cNvPr id="8" name="Rectangular Callout 7">
            <a:extLst>
              <a:ext uri="{FF2B5EF4-FFF2-40B4-BE49-F238E27FC236}">
                <a16:creationId xmlns:a16="http://schemas.microsoft.com/office/drawing/2014/main" id="{31EDFE67-5A09-DE4D-9D95-AC9C94627C4C}"/>
              </a:ext>
            </a:extLst>
          </p:cNvPr>
          <p:cNvSpPr/>
          <p:nvPr/>
        </p:nvSpPr>
        <p:spPr>
          <a:xfrm>
            <a:off x="5501539" y="2995767"/>
            <a:ext cx="2761044" cy="831827"/>
          </a:xfrm>
          <a:prstGeom prst="wedgeRectCallout">
            <a:avLst>
              <a:gd name="adj1" fmla="val -59905"/>
              <a:gd name="adj2" fmla="val -15367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dirty="0"/>
              <a:t>Function call to make the summary stats table</a:t>
            </a:r>
          </a:p>
        </p:txBody>
      </p:sp>
      <p:sp>
        <p:nvSpPr>
          <p:cNvPr id="7" name="Rectangular Callout 6">
            <a:extLst>
              <a:ext uri="{FF2B5EF4-FFF2-40B4-BE49-F238E27FC236}">
                <a16:creationId xmlns:a16="http://schemas.microsoft.com/office/drawing/2014/main" id="{35C9E2A0-C1D9-7D46-B93E-1B5B8BE90650}"/>
              </a:ext>
            </a:extLst>
          </p:cNvPr>
          <p:cNvSpPr/>
          <p:nvPr/>
        </p:nvSpPr>
        <p:spPr>
          <a:xfrm>
            <a:off x="838200" y="3106611"/>
            <a:ext cx="1941095" cy="720887"/>
          </a:xfrm>
          <a:prstGeom prst="wedgeRectCallout">
            <a:avLst>
              <a:gd name="adj1" fmla="val 43052"/>
              <a:gd name="adj2" fmla="val -17768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dirty="0"/>
              <a:t>Function calls for styling table</a:t>
            </a:r>
            <a:endParaRPr lang="en-US" sz="1800" i="1" dirty="0"/>
          </a:p>
        </p:txBody>
      </p:sp>
    </p:spTree>
    <p:extLst>
      <p:ext uri="{BB962C8B-B14F-4D97-AF65-F5344CB8AC3E}">
        <p14:creationId xmlns:p14="http://schemas.microsoft.com/office/powerpoint/2010/main" val="160356882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37AF599A-5020-C945-A48E-D560E4629C88}"/>
              </a:ext>
            </a:extLst>
          </p:cNvPr>
          <p:cNvSpPr>
            <a:spLocks noGrp="1"/>
          </p:cNvSpPr>
          <p:nvPr>
            <p:ph type="body" idx="1"/>
          </p:nvPr>
        </p:nvSpPr>
        <p:spPr>
          <a:xfrm>
            <a:off x="866375" y="613215"/>
            <a:ext cx="7747002" cy="3152700"/>
          </a:xfrm>
        </p:spPr>
        <p:txBody>
          <a:bodyPr/>
          <a:lstStyle/>
          <a:p>
            <a:pPr marL="127000" indent="0">
              <a:buNone/>
            </a:pPr>
            <a:r>
              <a:rPr lang="en-US" sz="2800" b="1" dirty="0">
                <a:solidFill>
                  <a:schemeClr val="tx1">
                    <a:lumMod val="85000"/>
                    <a:lumOff val="15000"/>
                  </a:schemeClr>
                </a:solidFill>
                <a:latin typeface="+mn-lt"/>
              </a:rPr>
              <a:t>Preview your document</a:t>
            </a:r>
          </a:p>
          <a:p>
            <a:pPr marL="127000" indent="0">
              <a:buNone/>
            </a:pPr>
            <a:r>
              <a:rPr lang="en-US" sz="2400" dirty="0">
                <a:solidFill>
                  <a:schemeClr val="tx1">
                    <a:lumMod val="85000"/>
                    <a:lumOff val="15000"/>
                  </a:schemeClr>
                </a:solidFill>
                <a:latin typeface="Avenir Book" panose="02000503020000020003" pitchFamily="2" charset="0"/>
              </a:rPr>
              <a:t>Using an R Notebook allows us to preview the output of our document.</a:t>
            </a:r>
          </a:p>
        </p:txBody>
      </p:sp>
      <p:sp>
        <p:nvSpPr>
          <p:cNvPr id="3" name="Slide Number Placeholder 2">
            <a:extLst>
              <a:ext uri="{FF2B5EF4-FFF2-40B4-BE49-F238E27FC236}">
                <a16:creationId xmlns:a16="http://schemas.microsoft.com/office/drawing/2014/main" id="{72BA2330-1DEE-A34A-8D57-C15EF78DD25F}"/>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33</a:t>
            </a:fld>
            <a:endParaRPr lang="en" dirty="0"/>
          </a:p>
        </p:txBody>
      </p:sp>
      <p:pic>
        <p:nvPicPr>
          <p:cNvPr id="7" name="Picture 6">
            <a:extLst>
              <a:ext uri="{FF2B5EF4-FFF2-40B4-BE49-F238E27FC236}">
                <a16:creationId xmlns:a16="http://schemas.microsoft.com/office/drawing/2014/main" id="{B5C83598-3FFE-2D48-927B-8B4968303DC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38362" y="2332901"/>
            <a:ext cx="7339263" cy="2197384"/>
          </a:xfrm>
          <a:prstGeom prst="rect">
            <a:avLst/>
          </a:prstGeom>
        </p:spPr>
      </p:pic>
      <p:sp>
        <p:nvSpPr>
          <p:cNvPr id="8" name="Down Arrow 7">
            <a:extLst>
              <a:ext uri="{FF2B5EF4-FFF2-40B4-BE49-F238E27FC236}">
                <a16:creationId xmlns:a16="http://schemas.microsoft.com/office/drawing/2014/main" id="{700385A1-2024-E04F-9C3B-9C4383F5E842}"/>
              </a:ext>
            </a:extLst>
          </p:cNvPr>
          <p:cNvSpPr/>
          <p:nvPr/>
        </p:nvSpPr>
        <p:spPr>
          <a:xfrm rot="1433522">
            <a:off x="2795192" y="2085377"/>
            <a:ext cx="593451" cy="972744"/>
          </a:xfrm>
          <a:prstGeom prst="downArrow">
            <a:avLst/>
          </a:prstGeom>
          <a:solidFill>
            <a:srgbClr val="FFF684"/>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684"/>
              </a:solidFill>
            </a:endParaRPr>
          </a:p>
        </p:txBody>
      </p:sp>
    </p:spTree>
    <p:extLst>
      <p:ext uri="{BB962C8B-B14F-4D97-AF65-F5344CB8AC3E}">
        <p14:creationId xmlns:p14="http://schemas.microsoft.com/office/powerpoint/2010/main" val="349949748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37AF599A-5020-C945-A48E-D560E4629C88}"/>
              </a:ext>
            </a:extLst>
          </p:cNvPr>
          <p:cNvSpPr>
            <a:spLocks noGrp="1"/>
          </p:cNvSpPr>
          <p:nvPr>
            <p:ph type="body" idx="1"/>
          </p:nvPr>
        </p:nvSpPr>
        <p:spPr>
          <a:xfrm>
            <a:off x="776774" y="639341"/>
            <a:ext cx="7747002" cy="3619150"/>
          </a:xfrm>
        </p:spPr>
        <p:txBody>
          <a:bodyPr/>
          <a:lstStyle/>
          <a:p>
            <a:pPr marL="127000" indent="0">
              <a:buNone/>
            </a:pPr>
            <a:r>
              <a:rPr lang="en-US" sz="2800" b="1" dirty="0">
                <a:solidFill>
                  <a:schemeClr val="tx1">
                    <a:lumMod val="85000"/>
                    <a:lumOff val="15000"/>
                  </a:schemeClr>
                </a:solidFill>
                <a:latin typeface="Avenir Black" panose="02000503020000020003" pitchFamily="2" charset="0"/>
              </a:rPr>
              <a:t>Use syntax to write inline code that summarizes results from the table.</a:t>
            </a:r>
          </a:p>
          <a:p>
            <a:pPr marL="469900" indent="-342900">
              <a:buFont typeface="+mj-lt"/>
              <a:buAutoNum type="arabicPeriod"/>
            </a:pPr>
            <a:r>
              <a:rPr lang="en-US" sz="2400" dirty="0">
                <a:solidFill>
                  <a:schemeClr val="tx1">
                    <a:lumMod val="85000"/>
                    <a:lumOff val="15000"/>
                  </a:schemeClr>
                </a:solidFill>
                <a:latin typeface="Avenir Book" panose="02000503020000020003" pitchFamily="2" charset="0"/>
              </a:rPr>
              <a:t>Use inline code syntax to calculate the number of rows in the data table and include this within a sentence.</a:t>
            </a:r>
          </a:p>
          <a:p>
            <a:pPr marL="469900" indent="-342900">
              <a:buFont typeface="+mj-lt"/>
              <a:buAutoNum type="arabicPeriod"/>
            </a:pPr>
            <a:endParaRPr lang="en-US" sz="2400" dirty="0">
              <a:solidFill>
                <a:schemeClr val="tx1">
                  <a:lumMod val="85000"/>
                  <a:lumOff val="15000"/>
                </a:schemeClr>
              </a:solidFill>
              <a:latin typeface="+mn-lt"/>
            </a:endParaRPr>
          </a:p>
        </p:txBody>
      </p:sp>
      <p:sp>
        <p:nvSpPr>
          <p:cNvPr id="3" name="Slide Number Placeholder 2">
            <a:extLst>
              <a:ext uri="{FF2B5EF4-FFF2-40B4-BE49-F238E27FC236}">
                <a16:creationId xmlns:a16="http://schemas.microsoft.com/office/drawing/2014/main" id="{72BA2330-1DEE-A34A-8D57-C15EF78DD25F}"/>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34</a:t>
            </a:fld>
            <a:endParaRPr lang="en" dirty="0"/>
          </a:p>
        </p:txBody>
      </p:sp>
    </p:spTree>
    <p:extLst>
      <p:ext uri="{BB962C8B-B14F-4D97-AF65-F5344CB8AC3E}">
        <p14:creationId xmlns:p14="http://schemas.microsoft.com/office/powerpoint/2010/main" val="15637126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C7B26149-6BB6-8D42-96FE-E83359EE7174}"/>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35</a:t>
            </a:fld>
            <a:endParaRPr lang="en" dirty="0"/>
          </a:p>
        </p:txBody>
      </p:sp>
      <p:pic>
        <p:nvPicPr>
          <p:cNvPr id="3" name="Picture 2">
            <a:extLst>
              <a:ext uri="{FF2B5EF4-FFF2-40B4-BE49-F238E27FC236}">
                <a16:creationId xmlns:a16="http://schemas.microsoft.com/office/drawing/2014/main" id="{5F4A06F2-848D-F747-A571-3FDEB7564848}"/>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579367" y="1763483"/>
            <a:ext cx="7985266" cy="561701"/>
          </a:xfrm>
          <a:prstGeom prst="rect">
            <a:avLst/>
          </a:prstGeom>
        </p:spPr>
      </p:pic>
      <p:sp>
        <p:nvSpPr>
          <p:cNvPr id="4" name="Rectangular Callout 3">
            <a:extLst>
              <a:ext uri="{FF2B5EF4-FFF2-40B4-BE49-F238E27FC236}">
                <a16:creationId xmlns:a16="http://schemas.microsoft.com/office/drawing/2014/main" id="{125B9EB9-B493-A145-B87E-1793635E825C}"/>
              </a:ext>
            </a:extLst>
          </p:cNvPr>
          <p:cNvSpPr/>
          <p:nvPr/>
        </p:nvSpPr>
        <p:spPr>
          <a:xfrm>
            <a:off x="2327151" y="617013"/>
            <a:ext cx="2101158" cy="755718"/>
          </a:xfrm>
          <a:prstGeom prst="wedgeRectCallout">
            <a:avLst>
              <a:gd name="adj1" fmla="val -48553"/>
              <a:gd name="adj2" fmla="val 8767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dirty="0"/>
              <a:t>Inline code syntax:</a:t>
            </a:r>
          </a:p>
          <a:p>
            <a:r>
              <a:rPr lang="en-US" sz="1800" dirty="0"/>
              <a:t>`r code here`</a:t>
            </a:r>
          </a:p>
        </p:txBody>
      </p:sp>
      <p:sp>
        <p:nvSpPr>
          <p:cNvPr id="5" name="Google Shape;351;p42">
            <a:extLst>
              <a:ext uri="{FF2B5EF4-FFF2-40B4-BE49-F238E27FC236}">
                <a16:creationId xmlns:a16="http://schemas.microsoft.com/office/drawing/2014/main" id="{3B93B580-ABD3-F649-922D-1F42D5958878}"/>
              </a:ext>
            </a:extLst>
          </p:cNvPr>
          <p:cNvSpPr>
            <a:spLocks noChangeAspect="1"/>
          </p:cNvSpPr>
          <p:nvPr/>
        </p:nvSpPr>
        <p:spPr>
          <a:xfrm>
            <a:off x="7202603" y="2739481"/>
            <a:ext cx="872373" cy="758345"/>
          </a:xfrm>
          <a:custGeom>
            <a:avLst/>
            <a:gdLst/>
            <a:ahLst/>
            <a:cxnLst/>
            <a:rect l="l" t="t" r="r" b="b"/>
            <a:pathLst>
              <a:path w="16571" h="14405" extrusionOk="0">
                <a:moveTo>
                  <a:pt x="8103" y="4623"/>
                </a:moveTo>
                <a:lnTo>
                  <a:pt x="7811" y="4818"/>
                </a:lnTo>
                <a:lnTo>
                  <a:pt x="7665" y="4915"/>
                </a:lnTo>
                <a:lnTo>
                  <a:pt x="7519" y="5013"/>
                </a:lnTo>
                <a:lnTo>
                  <a:pt x="7470" y="4623"/>
                </a:lnTo>
                <a:close/>
                <a:moveTo>
                  <a:pt x="8516" y="4599"/>
                </a:moveTo>
                <a:lnTo>
                  <a:pt x="8760" y="4623"/>
                </a:lnTo>
                <a:lnTo>
                  <a:pt x="9003" y="4648"/>
                </a:lnTo>
                <a:lnTo>
                  <a:pt x="9027" y="4648"/>
                </a:lnTo>
                <a:lnTo>
                  <a:pt x="8979" y="4672"/>
                </a:lnTo>
                <a:lnTo>
                  <a:pt x="8930" y="4721"/>
                </a:lnTo>
                <a:lnTo>
                  <a:pt x="8930" y="4696"/>
                </a:lnTo>
                <a:lnTo>
                  <a:pt x="8857" y="4769"/>
                </a:lnTo>
                <a:lnTo>
                  <a:pt x="8735" y="4818"/>
                </a:lnTo>
                <a:lnTo>
                  <a:pt x="8541" y="4940"/>
                </a:lnTo>
                <a:lnTo>
                  <a:pt x="8273" y="5134"/>
                </a:lnTo>
                <a:lnTo>
                  <a:pt x="8030" y="5329"/>
                </a:lnTo>
                <a:lnTo>
                  <a:pt x="7811" y="5475"/>
                </a:lnTo>
                <a:lnTo>
                  <a:pt x="7567" y="5621"/>
                </a:lnTo>
                <a:lnTo>
                  <a:pt x="7543" y="5256"/>
                </a:lnTo>
                <a:lnTo>
                  <a:pt x="7665" y="5232"/>
                </a:lnTo>
                <a:lnTo>
                  <a:pt x="7786" y="5159"/>
                </a:lnTo>
                <a:lnTo>
                  <a:pt x="8005" y="5037"/>
                </a:lnTo>
                <a:lnTo>
                  <a:pt x="8297" y="4842"/>
                </a:lnTo>
                <a:lnTo>
                  <a:pt x="8443" y="4745"/>
                </a:lnTo>
                <a:lnTo>
                  <a:pt x="8516" y="4599"/>
                </a:lnTo>
                <a:close/>
                <a:moveTo>
                  <a:pt x="9003" y="5086"/>
                </a:moveTo>
                <a:lnTo>
                  <a:pt x="8930" y="5572"/>
                </a:lnTo>
                <a:lnTo>
                  <a:pt x="8881" y="5572"/>
                </a:lnTo>
                <a:lnTo>
                  <a:pt x="8833" y="5597"/>
                </a:lnTo>
                <a:lnTo>
                  <a:pt x="8419" y="5864"/>
                </a:lnTo>
                <a:lnTo>
                  <a:pt x="8005" y="6108"/>
                </a:lnTo>
                <a:lnTo>
                  <a:pt x="7835" y="6181"/>
                </a:lnTo>
                <a:lnTo>
                  <a:pt x="7640" y="6278"/>
                </a:lnTo>
                <a:lnTo>
                  <a:pt x="7616" y="5889"/>
                </a:lnTo>
                <a:lnTo>
                  <a:pt x="7738" y="5840"/>
                </a:lnTo>
                <a:lnTo>
                  <a:pt x="7859" y="5791"/>
                </a:lnTo>
                <a:lnTo>
                  <a:pt x="8103" y="5645"/>
                </a:lnTo>
                <a:lnTo>
                  <a:pt x="9003" y="5086"/>
                </a:lnTo>
                <a:close/>
                <a:moveTo>
                  <a:pt x="8881" y="6010"/>
                </a:moveTo>
                <a:lnTo>
                  <a:pt x="8857" y="6181"/>
                </a:lnTo>
                <a:lnTo>
                  <a:pt x="8857" y="6254"/>
                </a:lnTo>
                <a:lnTo>
                  <a:pt x="8784" y="6254"/>
                </a:lnTo>
                <a:lnTo>
                  <a:pt x="8735" y="6278"/>
                </a:lnTo>
                <a:lnTo>
                  <a:pt x="8200" y="6570"/>
                </a:lnTo>
                <a:lnTo>
                  <a:pt x="7689" y="6862"/>
                </a:lnTo>
                <a:lnTo>
                  <a:pt x="7665" y="6594"/>
                </a:lnTo>
                <a:lnTo>
                  <a:pt x="7811" y="6570"/>
                </a:lnTo>
                <a:lnTo>
                  <a:pt x="7932" y="6521"/>
                </a:lnTo>
                <a:lnTo>
                  <a:pt x="8176" y="6400"/>
                </a:lnTo>
                <a:lnTo>
                  <a:pt x="8541" y="6229"/>
                </a:lnTo>
                <a:lnTo>
                  <a:pt x="8711" y="6132"/>
                </a:lnTo>
                <a:lnTo>
                  <a:pt x="8881" y="6010"/>
                </a:lnTo>
                <a:close/>
                <a:moveTo>
                  <a:pt x="8833" y="6594"/>
                </a:moveTo>
                <a:lnTo>
                  <a:pt x="8808" y="6765"/>
                </a:lnTo>
                <a:lnTo>
                  <a:pt x="8760" y="6789"/>
                </a:lnTo>
                <a:lnTo>
                  <a:pt x="8565" y="6862"/>
                </a:lnTo>
                <a:lnTo>
                  <a:pt x="8395" y="6959"/>
                </a:lnTo>
                <a:lnTo>
                  <a:pt x="8054" y="7178"/>
                </a:lnTo>
                <a:lnTo>
                  <a:pt x="7859" y="7300"/>
                </a:lnTo>
                <a:lnTo>
                  <a:pt x="7689" y="7446"/>
                </a:lnTo>
                <a:lnTo>
                  <a:pt x="7689" y="7105"/>
                </a:lnTo>
                <a:lnTo>
                  <a:pt x="8273" y="6862"/>
                </a:lnTo>
                <a:lnTo>
                  <a:pt x="8833" y="6594"/>
                </a:lnTo>
                <a:close/>
                <a:moveTo>
                  <a:pt x="8784" y="7154"/>
                </a:moveTo>
                <a:lnTo>
                  <a:pt x="8760" y="7470"/>
                </a:lnTo>
                <a:lnTo>
                  <a:pt x="8687" y="7495"/>
                </a:lnTo>
                <a:lnTo>
                  <a:pt x="8516" y="7568"/>
                </a:lnTo>
                <a:lnTo>
                  <a:pt x="8370" y="7665"/>
                </a:lnTo>
                <a:lnTo>
                  <a:pt x="8103" y="7884"/>
                </a:lnTo>
                <a:lnTo>
                  <a:pt x="7908" y="8030"/>
                </a:lnTo>
                <a:lnTo>
                  <a:pt x="7713" y="8200"/>
                </a:lnTo>
                <a:lnTo>
                  <a:pt x="7689" y="7787"/>
                </a:lnTo>
                <a:lnTo>
                  <a:pt x="7835" y="7714"/>
                </a:lnTo>
                <a:lnTo>
                  <a:pt x="7981" y="7641"/>
                </a:lnTo>
                <a:lnTo>
                  <a:pt x="8249" y="7470"/>
                </a:lnTo>
                <a:lnTo>
                  <a:pt x="8516" y="7300"/>
                </a:lnTo>
                <a:lnTo>
                  <a:pt x="8784" y="7154"/>
                </a:lnTo>
                <a:close/>
                <a:moveTo>
                  <a:pt x="8735" y="7835"/>
                </a:moveTo>
                <a:lnTo>
                  <a:pt x="8711" y="8103"/>
                </a:lnTo>
                <a:lnTo>
                  <a:pt x="8638" y="8127"/>
                </a:lnTo>
                <a:lnTo>
                  <a:pt x="8468" y="8249"/>
                </a:lnTo>
                <a:lnTo>
                  <a:pt x="8322" y="8371"/>
                </a:lnTo>
                <a:lnTo>
                  <a:pt x="8030" y="8662"/>
                </a:lnTo>
                <a:lnTo>
                  <a:pt x="7811" y="8857"/>
                </a:lnTo>
                <a:lnTo>
                  <a:pt x="7738" y="8444"/>
                </a:lnTo>
                <a:lnTo>
                  <a:pt x="7859" y="8395"/>
                </a:lnTo>
                <a:lnTo>
                  <a:pt x="8005" y="8322"/>
                </a:lnTo>
                <a:lnTo>
                  <a:pt x="8249" y="8176"/>
                </a:lnTo>
                <a:lnTo>
                  <a:pt x="8492" y="8006"/>
                </a:lnTo>
                <a:lnTo>
                  <a:pt x="8735" y="7835"/>
                </a:lnTo>
                <a:close/>
                <a:moveTo>
                  <a:pt x="8662" y="8687"/>
                </a:moveTo>
                <a:lnTo>
                  <a:pt x="8589" y="9198"/>
                </a:lnTo>
                <a:lnTo>
                  <a:pt x="8346" y="9125"/>
                </a:lnTo>
                <a:lnTo>
                  <a:pt x="8103" y="9100"/>
                </a:lnTo>
                <a:lnTo>
                  <a:pt x="8273" y="8979"/>
                </a:lnTo>
                <a:lnTo>
                  <a:pt x="8468" y="8833"/>
                </a:lnTo>
                <a:lnTo>
                  <a:pt x="8662" y="8687"/>
                </a:lnTo>
                <a:close/>
                <a:moveTo>
                  <a:pt x="7981" y="4088"/>
                </a:moveTo>
                <a:lnTo>
                  <a:pt x="7713" y="4112"/>
                </a:lnTo>
                <a:lnTo>
                  <a:pt x="7421" y="4137"/>
                </a:lnTo>
                <a:lnTo>
                  <a:pt x="7324" y="4137"/>
                </a:lnTo>
                <a:lnTo>
                  <a:pt x="7300" y="4161"/>
                </a:lnTo>
                <a:lnTo>
                  <a:pt x="7348" y="4210"/>
                </a:lnTo>
                <a:lnTo>
                  <a:pt x="7348" y="4210"/>
                </a:lnTo>
                <a:lnTo>
                  <a:pt x="7275" y="4185"/>
                </a:lnTo>
                <a:lnTo>
                  <a:pt x="7178" y="4185"/>
                </a:lnTo>
                <a:lnTo>
                  <a:pt x="7081" y="4234"/>
                </a:lnTo>
                <a:lnTo>
                  <a:pt x="7056" y="4283"/>
                </a:lnTo>
                <a:lnTo>
                  <a:pt x="7032" y="4331"/>
                </a:lnTo>
                <a:lnTo>
                  <a:pt x="7008" y="4502"/>
                </a:lnTo>
                <a:lnTo>
                  <a:pt x="6983" y="4672"/>
                </a:lnTo>
                <a:lnTo>
                  <a:pt x="6983" y="5037"/>
                </a:lnTo>
                <a:lnTo>
                  <a:pt x="7056" y="5743"/>
                </a:lnTo>
                <a:lnTo>
                  <a:pt x="7105" y="6448"/>
                </a:lnTo>
                <a:lnTo>
                  <a:pt x="7105" y="7154"/>
                </a:lnTo>
                <a:lnTo>
                  <a:pt x="7105" y="7738"/>
                </a:lnTo>
                <a:lnTo>
                  <a:pt x="7129" y="8322"/>
                </a:lnTo>
                <a:lnTo>
                  <a:pt x="7154" y="8638"/>
                </a:lnTo>
                <a:lnTo>
                  <a:pt x="7202" y="8930"/>
                </a:lnTo>
                <a:lnTo>
                  <a:pt x="7275" y="9198"/>
                </a:lnTo>
                <a:lnTo>
                  <a:pt x="7397" y="9465"/>
                </a:lnTo>
                <a:lnTo>
                  <a:pt x="7446" y="9538"/>
                </a:lnTo>
                <a:lnTo>
                  <a:pt x="7519" y="9587"/>
                </a:lnTo>
                <a:lnTo>
                  <a:pt x="7567" y="9636"/>
                </a:lnTo>
                <a:lnTo>
                  <a:pt x="7592" y="9660"/>
                </a:lnTo>
                <a:lnTo>
                  <a:pt x="7713" y="9660"/>
                </a:lnTo>
                <a:lnTo>
                  <a:pt x="7932" y="9563"/>
                </a:lnTo>
                <a:lnTo>
                  <a:pt x="8054" y="9538"/>
                </a:lnTo>
                <a:lnTo>
                  <a:pt x="8176" y="9538"/>
                </a:lnTo>
                <a:lnTo>
                  <a:pt x="8297" y="9587"/>
                </a:lnTo>
                <a:lnTo>
                  <a:pt x="8419" y="9636"/>
                </a:lnTo>
                <a:lnTo>
                  <a:pt x="8541" y="9684"/>
                </a:lnTo>
                <a:lnTo>
                  <a:pt x="8687" y="9709"/>
                </a:lnTo>
                <a:lnTo>
                  <a:pt x="8760" y="9709"/>
                </a:lnTo>
                <a:lnTo>
                  <a:pt x="8833" y="9684"/>
                </a:lnTo>
                <a:lnTo>
                  <a:pt x="8906" y="9636"/>
                </a:lnTo>
                <a:lnTo>
                  <a:pt x="8930" y="9563"/>
                </a:lnTo>
                <a:lnTo>
                  <a:pt x="9027" y="9490"/>
                </a:lnTo>
                <a:lnTo>
                  <a:pt x="9052" y="9441"/>
                </a:lnTo>
                <a:lnTo>
                  <a:pt x="9076" y="9392"/>
                </a:lnTo>
                <a:lnTo>
                  <a:pt x="9198" y="8760"/>
                </a:lnTo>
                <a:lnTo>
                  <a:pt x="9246" y="8127"/>
                </a:lnTo>
                <a:lnTo>
                  <a:pt x="9295" y="7495"/>
                </a:lnTo>
                <a:lnTo>
                  <a:pt x="9319" y="6886"/>
                </a:lnTo>
                <a:lnTo>
                  <a:pt x="9368" y="6278"/>
                </a:lnTo>
                <a:lnTo>
                  <a:pt x="9417" y="5694"/>
                </a:lnTo>
                <a:lnTo>
                  <a:pt x="9490" y="5110"/>
                </a:lnTo>
                <a:lnTo>
                  <a:pt x="9514" y="4526"/>
                </a:lnTo>
                <a:lnTo>
                  <a:pt x="9514" y="4453"/>
                </a:lnTo>
                <a:lnTo>
                  <a:pt x="9490" y="4404"/>
                </a:lnTo>
                <a:lnTo>
                  <a:pt x="9465" y="4356"/>
                </a:lnTo>
                <a:lnTo>
                  <a:pt x="9417" y="4331"/>
                </a:lnTo>
                <a:lnTo>
                  <a:pt x="9319" y="4307"/>
                </a:lnTo>
                <a:lnTo>
                  <a:pt x="9246" y="4210"/>
                </a:lnTo>
                <a:lnTo>
                  <a:pt x="9198" y="4185"/>
                </a:lnTo>
                <a:lnTo>
                  <a:pt x="9149" y="4161"/>
                </a:lnTo>
                <a:lnTo>
                  <a:pt x="8857" y="4112"/>
                </a:lnTo>
                <a:lnTo>
                  <a:pt x="8565" y="4088"/>
                </a:lnTo>
                <a:close/>
                <a:moveTo>
                  <a:pt x="8176" y="10585"/>
                </a:moveTo>
                <a:lnTo>
                  <a:pt x="7932" y="10804"/>
                </a:lnTo>
                <a:lnTo>
                  <a:pt x="7689" y="10974"/>
                </a:lnTo>
                <a:lnTo>
                  <a:pt x="7738" y="10877"/>
                </a:lnTo>
                <a:lnTo>
                  <a:pt x="7786" y="10755"/>
                </a:lnTo>
                <a:lnTo>
                  <a:pt x="7859" y="10658"/>
                </a:lnTo>
                <a:lnTo>
                  <a:pt x="7957" y="10585"/>
                </a:lnTo>
                <a:lnTo>
                  <a:pt x="8030" y="10609"/>
                </a:lnTo>
                <a:lnTo>
                  <a:pt x="8103" y="10585"/>
                </a:lnTo>
                <a:close/>
                <a:moveTo>
                  <a:pt x="8614" y="10682"/>
                </a:moveTo>
                <a:lnTo>
                  <a:pt x="8687" y="10779"/>
                </a:lnTo>
                <a:lnTo>
                  <a:pt x="8760" y="10877"/>
                </a:lnTo>
                <a:lnTo>
                  <a:pt x="8565" y="10998"/>
                </a:lnTo>
                <a:lnTo>
                  <a:pt x="8395" y="11144"/>
                </a:lnTo>
                <a:lnTo>
                  <a:pt x="8078" y="11436"/>
                </a:lnTo>
                <a:lnTo>
                  <a:pt x="7957" y="11582"/>
                </a:lnTo>
                <a:lnTo>
                  <a:pt x="7859" y="11704"/>
                </a:lnTo>
                <a:lnTo>
                  <a:pt x="7786" y="11826"/>
                </a:lnTo>
                <a:lnTo>
                  <a:pt x="7713" y="11728"/>
                </a:lnTo>
                <a:lnTo>
                  <a:pt x="7665" y="11607"/>
                </a:lnTo>
                <a:lnTo>
                  <a:pt x="7640" y="11485"/>
                </a:lnTo>
                <a:lnTo>
                  <a:pt x="7640" y="11363"/>
                </a:lnTo>
                <a:lnTo>
                  <a:pt x="7786" y="11315"/>
                </a:lnTo>
                <a:lnTo>
                  <a:pt x="7908" y="11242"/>
                </a:lnTo>
                <a:lnTo>
                  <a:pt x="8176" y="11071"/>
                </a:lnTo>
                <a:lnTo>
                  <a:pt x="8395" y="10901"/>
                </a:lnTo>
                <a:lnTo>
                  <a:pt x="8614" y="10682"/>
                </a:lnTo>
                <a:close/>
                <a:moveTo>
                  <a:pt x="8857" y="11266"/>
                </a:moveTo>
                <a:lnTo>
                  <a:pt x="8833" y="11412"/>
                </a:lnTo>
                <a:lnTo>
                  <a:pt x="8784" y="11558"/>
                </a:lnTo>
                <a:lnTo>
                  <a:pt x="8711" y="11655"/>
                </a:lnTo>
                <a:lnTo>
                  <a:pt x="8614" y="11753"/>
                </a:lnTo>
                <a:lnTo>
                  <a:pt x="8492" y="11826"/>
                </a:lnTo>
                <a:lnTo>
                  <a:pt x="8370" y="11899"/>
                </a:lnTo>
                <a:lnTo>
                  <a:pt x="8200" y="11923"/>
                </a:lnTo>
                <a:lnTo>
                  <a:pt x="8030" y="11923"/>
                </a:lnTo>
                <a:lnTo>
                  <a:pt x="8176" y="11801"/>
                </a:lnTo>
                <a:lnTo>
                  <a:pt x="8273" y="11728"/>
                </a:lnTo>
                <a:lnTo>
                  <a:pt x="8565" y="11485"/>
                </a:lnTo>
                <a:lnTo>
                  <a:pt x="8857" y="11266"/>
                </a:lnTo>
                <a:close/>
                <a:moveTo>
                  <a:pt x="8176" y="10049"/>
                </a:moveTo>
                <a:lnTo>
                  <a:pt x="8054" y="10074"/>
                </a:lnTo>
                <a:lnTo>
                  <a:pt x="7957" y="10122"/>
                </a:lnTo>
                <a:lnTo>
                  <a:pt x="7811" y="10171"/>
                </a:lnTo>
                <a:lnTo>
                  <a:pt x="7689" y="10220"/>
                </a:lnTo>
                <a:lnTo>
                  <a:pt x="7592" y="10268"/>
                </a:lnTo>
                <a:lnTo>
                  <a:pt x="7519" y="10366"/>
                </a:lnTo>
                <a:lnTo>
                  <a:pt x="7373" y="10536"/>
                </a:lnTo>
                <a:lnTo>
                  <a:pt x="7275" y="10755"/>
                </a:lnTo>
                <a:lnTo>
                  <a:pt x="7202" y="10974"/>
                </a:lnTo>
                <a:lnTo>
                  <a:pt x="7154" y="11242"/>
                </a:lnTo>
                <a:lnTo>
                  <a:pt x="7154" y="11509"/>
                </a:lnTo>
                <a:lnTo>
                  <a:pt x="7202" y="11753"/>
                </a:lnTo>
                <a:lnTo>
                  <a:pt x="7324" y="11972"/>
                </a:lnTo>
                <a:lnTo>
                  <a:pt x="7397" y="12069"/>
                </a:lnTo>
                <a:lnTo>
                  <a:pt x="7470" y="12142"/>
                </a:lnTo>
                <a:lnTo>
                  <a:pt x="7567" y="12215"/>
                </a:lnTo>
                <a:lnTo>
                  <a:pt x="7689" y="12288"/>
                </a:lnTo>
                <a:lnTo>
                  <a:pt x="7786" y="12337"/>
                </a:lnTo>
                <a:lnTo>
                  <a:pt x="7932" y="12385"/>
                </a:lnTo>
                <a:lnTo>
                  <a:pt x="8054" y="12410"/>
                </a:lnTo>
                <a:lnTo>
                  <a:pt x="8346" y="12410"/>
                </a:lnTo>
                <a:lnTo>
                  <a:pt x="8492" y="12385"/>
                </a:lnTo>
                <a:lnTo>
                  <a:pt x="8614" y="12337"/>
                </a:lnTo>
                <a:lnTo>
                  <a:pt x="8711" y="12288"/>
                </a:lnTo>
                <a:lnTo>
                  <a:pt x="8833" y="12215"/>
                </a:lnTo>
                <a:lnTo>
                  <a:pt x="8930" y="12142"/>
                </a:lnTo>
                <a:lnTo>
                  <a:pt x="9076" y="11972"/>
                </a:lnTo>
                <a:lnTo>
                  <a:pt x="9198" y="11753"/>
                </a:lnTo>
                <a:lnTo>
                  <a:pt x="9295" y="11534"/>
                </a:lnTo>
                <a:lnTo>
                  <a:pt x="9319" y="11266"/>
                </a:lnTo>
                <a:lnTo>
                  <a:pt x="9319" y="10998"/>
                </a:lnTo>
                <a:lnTo>
                  <a:pt x="9246" y="10779"/>
                </a:lnTo>
                <a:lnTo>
                  <a:pt x="9149" y="10560"/>
                </a:lnTo>
                <a:lnTo>
                  <a:pt x="9003" y="10366"/>
                </a:lnTo>
                <a:lnTo>
                  <a:pt x="8833" y="10220"/>
                </a:lnTo>
                <a:lnTo>
                  <a:pt x="8735" y="10171"/>
                </a:lnTo>
                <a:lnTo>
                  <a:pt x="8638" y="10122"/>
                </a:lnTo>
                <a:lnTo>
                  <a:pt x="8395" y="10049"/>
                </a:lnTo>
                <a:close/>
                <a:moveTo>
                  <a:pt x="8322" y="535"/>
                </a:moveTo>
                <a:lnTo>
                  <a:pt x="8443" y="560"/>
                </a:lnTo>
                <a:lnTo>
                  <a:pt x="8638" y="657"/>
                </a:lnTo>
                <a:lnTo>
                  <a:pt x="8833" y="803"/>
                </a:lnTo>
                <a:lnTo>
                  <a:pt x="9003" y="973"/>
                </a:lnTo>
                <a:lnTo>
                  <a:pt x="9344" y="1338"/>
                </a:lnTo>
                <a:lnTo>
                  <a:pt x="9757" y="1971"/>
                </a:lnTo>
                <a:lnTo>
                  <a:pt x="10147" y="2652"/>
                </a:lnTo>
                <a:lnTo>
                  <a:pt x="10901" y="4015"/>
                </a:lnTo>
                <a:lnTo>
                  <a:pt x="11655" y="5402"/>
                </a:lnTo>
                <a:lnTo>
                  <a:pt x="12045" y="6083"/>
                </a:lnTo>
                <a:lnTo>
                  <a:pt x="12434" y="6740"/>
                </a:lnTo>
                <a:lnTo>
                  <a:pt x="13164" y="7957"/>
                </a:lnTo>
                <a:lnTo>
                  <a:pt x="13918" y="9173"/>
                </a:lnTo>
                <a:lnTo>
                  <a:pt x="14672" y="10366"/>
                </a:lnTo>
                <a:lnTo>
                  <a:pt x="15427" y="11582"/>
                </a:lnTo>
                <a:lnTo>
                  <a:pt x="15402" y="11655"/>
                </a:lnTo>
                <a:lnTo>
                  <a:pt x="15402" y="11704"/>
                </a:lnTo>
                <a:lnTo>
                  <a:pt x="15427" y="11777"/>
                </a:lnTo>
                <a:lnTo>
                  <a:pt x="15475" y="11826"/>
                </a:lnTo>
                <a:lnTo>
                  <a:pt x="15646" y="11972"/>
                </a:lnTo>
                <a:lnTo>
                  <a:pt x="15792" y="12191"/>
                </a:lnTo>
                <a:lnTo>
                  <a:pt x="15913" y="12434"/>
                </a:lnTo>
                <a:lnTo>
                  <a:pt x="16011" y="12677"/>
                </a:lnTo>
                <a:lnTo>
                  <a:pt x="16059" y="12945"/>
                </a:lnTo>
                <a:lnTo>
                  <a:pt x="16035" y="13067"/>
                </a:lnTo>
                <a:lnTo>
                  <a:pt x="16035" y="13188"/>
                </a:lnTo>
                <a:lnTo>
                  <a:pt x="15986" y="13286"/>
                </a:lnTo>
                <a:lnTo>
                  <a:pt x="15938" y="13407"/>
                </a:lnTo>
                <a:lnTo>
                  <a:pt x="15865" y="13505"/>
                </a:lnTo>
                <a:lnTo>
                  <a:pt x="15792" y="13578"/>
                </a:lnTo>
                <a:lnTo>
                  <a:pt x="15597" y="13699"/>
                </a:lnTo>
                <a:lnTo>
                  <a:pt x="15402" y="13772"/>
                </a:lnTo>
                <a:lnTo>
                  <a:pt x="15159" y="13821"/>
                </a:lnTo>
                <a:lnTo>
                  <a:pt x="14940" y="13845"/>
                </a:lnTo>
                <a:lnTo>
                  <a:pt x="14040" y="13845"/>
                </a:lnTo>
                <a:lnTo>
                  <a:pt x="11023" y="13821"/>
                </a:lnTo>
                <a:lnTo>
                  <a:pt x="9514" y="13797"/>
                </a:lnTo>
                <a:lnTo>
                  <a:pt x="8005" y="13797"/>
                </a:lnTo>
                <a:lnTo>
                  <a:pt x="5159" y="13821"/>
                </a:lnTo>
                <a:lnTo>
                  <a:pt x="3723" y="13870"/>
                </a:lnTo>
                <a:lnTo>
                  <a:pt x="2312" y="13918"/>
                </a:lnTo>
                <a:lnTo>
                  <a:pt x="1630" y="13918"/>
                </a:lnTo>
                <a:lnTo>
                  <a:pt x="1411" y="13894"/>
                </a:lnTo>
                <a:lnTo>
                  <a:pt x="1192" y="13845"/>
                </a:lnTo>
                <a:lnTo>
                  <a:pt x="998" y="13772"/>
                </a:lnTo>
                <a:lnTo>
                  <a:pt x="803" y="13675"/>
                </a:lnTo>
                <a:lnTo>
                  <a:pt x="633" y="13529"/>
                </a:lnTo>
                <a:lnTo>
                  <a:pt x="535" y="13432"/>
                </a:lnTo>
                <a:lnTo>
                  <a:pt x="487" y="13334"/>
                </a:lnTo>
                <a:lnTo>
                  <a:pt x="462" y="13261"/>
                </a:lnTo>
                <a:lnTo>
                  <a:pt x="438" y="13164"/>
                </a:lnTo>
                <a:lnTo>
                  <a:pt x="438" y="12969"/>
                </a:lnTo>
                <a:lnTo>
                  <a:pt x="511" y="12799"/>
                </a:lnTo>
                <a:lnTo>
                  <a:pt x="657" y="12434"/>
                </a:lnTo>
                <a:lnTo>
                  <a:pt x="730" y="12239"/>
                </a:lnTo>
                <a:lnTo>
                  <a:pt x="779" y="12045"/>
                </a:lnTo>
                <a:lnTo>
                  <a:pt x="998" y="11680"/>
                </a:lnTo>
                <a:lnTo>
                  <a:pt x="1217" y="11290"/>
                </a:lnTo>
                <a:lnTo>
                  <a:pt x="1630" y="10512"/>
                </a:lnTo>
                <a:lnTo>
                  <a:pt x="2141" y="9684"/>
                </a:lnTo>
                <a:lnTo>
                  <a:pt x="2652" y="8833"/>
                </a:lnTo>
                <a:lnTo>
                  <a:pt x="3674" y="7081"/>
                </a:lnTo>
                <a:lnTo>
                  <a:pt x="4696" y="5329"/>
                </a:lnTo>
                <a:lnTo>
                  <a:pt x="5207" y="4477"/>
                </a:lnTo>
                <a:lnTo>
                  <a:pt x="5742" y="3650"/>
                </a:lnTo>
                <a:lnTo>
                  <a:pt x="6813" y="2020"/>
                </a:lnTo>
                <a:lnTo>
                  <a:pt x="7251" y="1338"/>
                </a:lnTo>
                <a:lnTo>
                  <a:pt x="7494" y="1022"/>
                </a:lnTo>
                <a:lnTo>
                  <a:pt x="7640" y="876"/>
                </a:lnTo>
                <a:lnTo>
                  <a:pt x="7786" y="730"/>
                </a:lnTo>
                <a:lnTo>
                  <a:pt x="7884" y="633"/>
                </a:lnTo>
                <a:lnTo>
                  <a:pt x="8005" y="584"/>
                </a:lnTo>
                <a:lnTo>
                  <a:pt x="8103" y="535"/>
                </a:lnTo>
                <a:close/>
                <a:moveTo>
                  <a:pt x="8346" y="0"/>
                </a:moveTo>
                <a:lnTo>
                  <a:pt x="8176" y="25"/>
                </a:lnTo>
                <a:lnTo>
                  <a:pt x="8005" y="73"/>
                </a:lnTo>
                <a:lnTo>
                  <a:pt x="7835" y="146"/>
                </a:lnTo>
                <a:lnTo>
                  <a:pt x="7665" y="219"/>
                </a:lnTo>
                <a:lnTo>
                  <a:pt x="7519" y="341"/>
                </a:lnTo>
                <a:lnTo>
                  <a:pt x="7251" y="584"/>
                </a:lnTo>
                <a:lnTo>
                  <a:pt x="7105" y="730"/>
                </a:lnTo>
                <a:lnTo>
                  <a:pt x="6983" y="900"/>
                </a:lnTo>
                <a:lnTo>
                  <a:pt x="6740" y="1265"/>
                </a:lnTo>
                <a:lnTo>
                  <a:pt x="6497" y="1630"/>
                </a:lnTo>
                <a:lnTo>
                  <a:pt x="6278" y="1995"/>
                </a:lnTo>
                <a:lnTo>
                  <a:pt x="5596" y="2969"/>
                </a:lnTo>
                <a:lnTo>
                  <a:pt x="4964" y="3966"/>
                </a:lnTo>
                <a:lnTo>
                  <a:pt x="4331" y="4988"/>
                </a:lnTo>
                <a:lnTo>
                  <a:pt x="3723" y="6035"/>
                </a:lnTo>
                <a:lnTo>
                  <a:pt x="2506" y="8127"/>
                </a:lnTo>
                <a:lnTo>
                  <a:pt x="1363" y="10147"/>
                </a:lnTo>
                <a:lnTo>
                  <a:pt x="900" y="10925"/>
                </a:lnTo>
                <a:lnTo>
                  <a:pt x="706" y="11339"/>
                </a:lnTo>
                <a:lnTo>
                  <a:pt x="535" y="11753"/>
                </a:lnTo>
                <a:lnTo>
                  <a:pt x="487" y="11801"/>
                </a:lnTo>
                <a:lnTo>
                  <a:pt x="462" y="11850"/>
                </a:lnTo>
                <a:lnTo>
                  <a:pt x="389" y="12069"/>
                </a:lnTo>
                <a:lnTo>
                  <a:pt x="268" y="12288"/>
                </a:lnTo>
                <a:lnTo>
                  <a:pt x="170" y="12507"/>
                </a:lnTo>
                <a:lnTo>
                  <a:pt x="49" y="12726"/>
                </a:lnTo>
                <a:lnTo>
                  <a:pt x="24" y="12823"/>
                </a:lnTo>
                <a:lnTo>
                  <a:pt x="0" y="12945"/>
                </a:lnTo>
                <a:lnTo>
                  <a:pt x="0" y="13067"/>
                </a:lnTo>
                <a:lnTo>
                  <a:pt x="0" y="13188"/>
                </a:lnTo>
                <a:lnTo>
                  <a:pt x="73" y="13407"/>
                </a:lnTo>
                <a:lnTo>
                  <a:pt x="146" y="13651"/>
                </a:lnTo>
                <a:lnTo>
                  <a:pt x="292" y="13845"/>
                </a:lnTo>
                <a:lnTo>
                  <a:pt x="438" y="13991"/>
                </a:lnTo>
                <a:lnTo>
                  <a:pt x="633" y="14113"/>
                </a:lnTo>
                <a:lnTo>
                  <a:pt x="852" y="14210"/>
                </a:lnTo>
                <a:lnTo>
                  <a:pt x="1095" y="14283"/>
                </a:lnTo>
                <a:lnTo>
                  <a:pt x="1314" y="14332"/>
                </a:lnTo>
                <a:lnTo>
                  <a:pt x="1776" y="14381"/>
                </a:lnTo>
                <a:lnTo>
                  <a:pt x="2141" y="14405"/>
                </a:lnTo>
                <a:lnTo>
                  <a:pt x="3309" y="14405"/>
                </a:lnTo>
                <a:lnTo>
                  <a:pt x="4064" y="14356"/>
                </a:lnTo>
                <a:lnTo>
                  <a:pt x="4842" y="14332"/>
                </a:lnTo>
                <a:lnTo>
                  <a:pt x="6691" y="14308"/>
                </a:lnTo>
                <a:lnTo>
                  <a:pt x="8565" y="14283"/>
                </a:lnTo>
                <a:lnTo>
                  <a:pt x="10439" y="14283"/>
                </a:lnTo>
                <a:lnTo>
                  <a:pt x="12337" y="14308"/>
                </a:lnTo>
                <a:lnTo>
                  <a:pt x="13748" y="14356"/>
                </a:lnTo>
                <a:lnTo>
                  <a:pt x="14478" y="14356"/>
                </a:lnTo>
                <a:lnTo>
                  <a:pt x="14818" y="14332"/>
                </a:lnTo>
                <a:lnTo>
                  <a:pt x="15159" y="14308"/>
                </a:lnTo>
                <a:lnTo>
                  <a:pt x="15402" y="14259"/>
                </a:lnTo>
                <a:lnTo>
                  <a:pt x="15621" y="14210"/>
                </a:lnTo>
                <a:lnTo>
                  <a:pt x="15840" y="14113"/>
                </a:lnTo>
                <a:lnTo>
                  <a:pt x="16059" y="13991"/>
                </a:lnTo>
                <a:lnTo>
                  <a:pt x="16230" y="13845"/>
                </a:lnTo>
                <a:lnTo>
                  <a:pt x="16400" y="13675"/>
                </a:lnTo>
                <a:lnTo>
                  <a:pt x="16497" y="13480"/>
                </a:lnTo>
                <a:lnTo>
                  <a:pt x="16522" y="13359"/>
                </a:lnTo>
                <a:lnTo>
                  <a:pt x="16546" y="13237"/>
                </a:lnTo>
                <a:lnTo>
                  <a:pt x="16570" y="13042"/>
                </a:lnTo>
                <a:lnTo>
                  <a:pt x="16546" y="12848"/>
                </a:lnTo>
                <a:lnTo>
                  <a:pt x="16522" y="12653"/>
                </a:lnTo>
                <a:lnTo>
                  <a:pt x="16473" y="12458"/>
                </a:lnTo>
                <a:lnTo>
                  <a:pt x="16400" y="12264"/>
                </a:lnTo>
                <a:lnTo>
                  <a:pt x="16303" y="12069"/>
                </a:lnTo>
                <a:lnTo>
                  <a:pt x="16205" y="11899"/>
                </a:lnTo>
                <a:lnTo>
                  <a:pt x="16084" y="11728"/>
                </a:lnTo>
                <a:lnTo>
                  <a:pt x="15281" y="10414"/>
                </a:lnTo>
                <a:lnTo>
                  <a:pt x="14478" y="9100"/>
                </a:lnTo>
                <a:lnTo>
                  <a:pt x="12848" y="6497"/>
                </a:lnTo>
                <a:lnTo>
                  <a:pt x="12458" y="5840"/>
                </a:lnTo>
                <a:lnTo>
                  <a:pt x="12069" y="5159"/>
                </a:lnTo>
                <a:lnTo>
                  <a:pt x="11315" y="3747"/>
                </a:lnTo>
                <a:lnTo>
                  <a:pt x="10536" y="2336"/>
                </a:lnTo>
                <a:lnTo>
                  <a:pt x="10147" y="1655"/>
                </a:lnTo>
                <a:lnTo>
                  <a:pt x="9757" y="998"/>
                </a:lnTo>
                <a:lnTo>
                  <a:pt x="9709" y="925"/>
                </a:lnTo>
                <a:lnTo>
                  <a:pt x="9636" y="876"/>
                </a:lnTo>
                <a:lnTo>
                  <a:pt x="9417" y="608"/>
                </a:lnTo>
                <a:lnTo>
                  <a:pt x="9149" y="341"/>
                </a:lnTo>
                <a:lnTo>
                  <a:pt x="9003" y="219"/>
                </a:lnTo>
                <a:lnTo>
                  <a:pt x="8857" y="98"/>
                </a:lnTo>
                <a:lnTo>
                  <a:pt x="8687" y="25"/>
                </a:lnTo>
                <a:lnTo>
                  <a:pt x="8541" y="0"/>
                </a:lnTo>
                <a:close/>
              </a:path>
            </a:pathLst>
          </a:custGeom>
          <a:solidFill>
            <a:srgbClr val="0B53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TextBox 6">
            <a:extLst>
              <a:ext uri="{FF2B5EF4-FFF2-40B4-BE49-F238E27FC236}">
                <a16:creationId xmlns:a16="http://schemas.microsoft.com/office/drawing/2014/main" id="{58B648A4-9ADC-F048-8FAB-3C7B986E9E7C}"/>
              </a:ext>
            </a:extLst>
          </p:cNvPr>
          <p:cNvSpPr txBox="1"/>
          <p:nvPr/>
        </p:nvSpPr>
        <p:spPr>
          <a:xfrm>
            <a:off x="6717186" y="3588957"/>
            <a:ext cx="1843205" cy="646331"/>
          </a:xfrm>
          <a:prstGeom prst="rect">
            <a:avLst/>
          </a:prstGeom>
          <a:noFill/>
        </p:spPr>
        <p:txBody>
          <a:bodyPr wrap="square" rtlCol="0">
            <a:spAutoFit/>
          </a:bodyPr>
          <a:lstStyle/>
          <a:p>
            <a:r>
              <a:rPr lang="en-US" sz="1800" dirty="0">
                <a:solidFill>
                  <a:schemeClr val="accent1">
                    <a:lumMod val="75000"/>
                  </a:schemeClr>
                </a:solidFill>
                <a:latin typeface="Pangolin" pitchFamily="2" charset="77"/>
              </a:rPr>
              <a:t>Use backtick, not single quote!</a:t>
            </a:r>
          </a:p>
        </p:txBody>
      </p:sp>
    </p:spTree>
    <p:extLst>
      <p:ext uri="{BB962C8B-B14F-4D97-AF65-F5344CB8AC3E}">
        <p14:creationId xmlns:p14="http://schemas.microsoft.com/office/powerpoint/2010/main" val="184052396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37AF599A-5020-C945-A48E-D560E4629C88}"/>
              </a:ext>
            </a:extLst>
          </p:cNvPr>
          <p:cNvSpPr>
            <a:spLocks noGrp="1"/>
          </p:cNvSpPr>
          <p:nvPr>
            <p:ph type="body" idx="1"/>
          </p:nvPr>
        </p:nvSpPr>
        <p:spPr>
          <a:xfrm>
            <a:off x="709825" y="631248"/>
            <a:ext cx="7747002" cy="3152700"/>
          </a:xfrm>
        </p:spPr>
        <p:txBody>
          <a:bodyPr/>
          <a:lstStyle/>
          <a:p>
            <a:pPr marL="127000" indent="0">
              <a:buNone/>
            </a:pPr>
            <a:r>
              <a:rPr lang="en-US" sz="2800" b="1" dirty="0">
                <a:solidFill>
                  <a:schemeClr val="tx1">
                    <a:lumMod val="85000"/>
                    <a:lumOff val="15000"/>
                  </a:schemeClr>
                </a:solidFill>
                <a:latin typeface="Avenir Black" panose="02000503020000020003" pitchFamily="2" charset="0"/>
              </a:rPr>
              <a:t>Create a scatterplot of </a:t>
            </a:r>
            <a:r>
              <a:rPr lang="en-US" sz="2800" b="1" dirty="0" err="1">
                <a:solidFill>
                  <a:schemeClr val="tx1">
                    <a:lumMod val="85000"/>
                    <a:lumOff val="15000"/>
                  </a:schemeClr>
                </a:solidFill>
                <a:latin typeface="Avenir Black" panose="02000503020000020003" pitchFamily="2" charset="0"/>
              </a:rPr>
              <a:t>TfSat_pct</a:t>
            </a:r>
            <a:r>
              <a:rPr lang="en-US" sz="2800" b="1" dirty="0">
                <a:solidFill>
                  <a:schemeClr val="tx1">
                    <a:lumMod val="85000"/>
                    <a:lumOff val="15000"/>
                  </a:schemeClr>
                </a:solidFill>
                <a:latin typeface="Avenir Black" panose="02000503020000020003" pitchFamily="2" charset="0"/>
              </a:rPr>
              <a:t> and </a:t>
            </a:r>
            <a:r>
              <a:rPr lang="en-US" sz="2800" b="1" dirty="0" err="1">
                <a:solidFill>
                  <a:schemeClr val="tx1">
                    <a:lumMod val="85000"/>
                    <a:lumOff val="15000"/>
                  </a:schemeClr>
                </a:solidFill>
                <a:latin typeface="Avenir Black" panose="02000503020000020003" pitchFamily="2" charset="0"/>
              </a:rPr>
              <a:t>Fe_ugdL</a:t>
            </a:r>
            <a:r>
              <a:rPr lang="en-US" sz="2800" b="1" dirty="0">
                <a:solidFill>
                  <a:schemeClr val="tx1">
                    <a:lumMod val="85000"/>
                    <a:lumOff val="15000"/>
                  </a:schemeClr>
                </a:solidFill>
                <a:latin typeface="Avenir Black" panose="02000503020000020003" pitchFamily="2" charset="0"/>
              </a:rPr>
              <a:t> with an italicized title.</a:t>
            </a:r>
          </a:p>
          <a:p>
            <a:pPr marL="469900" indent="-342900">
              <a:buFont typeface="+mj-lt"/>
              <a:buAutoNum type="arabicPeriod"/>
            </a:pPr>
            <a:r>
              <a:rPr lang="en-US" sz="2400" dirty="0">
                <a:solidFill>
                  <a:schemeClr val="tx1">
                    <a:lumMod val="85000"/>
                    <a:lumOff val="15000"/>
                  </a:schemeClr>
                </a:solidFill>
                <a:latin typeface="Avenir Book" panose="02000503020000020003" pitchFamily="2" charset="0"/>
              </a:rPr>
              <a:t>Use syntax for text to italicize the plot’s title.</a:t>
            </a:r>
          </a:p>
          <a:p>
            <a:pPr marL="469900" indent="-342900">
              <a:buFont typeface="+mj-lt"/>
              <a:buAutoNum type="arabicPeriod"/>
            </a:pPr>
            <a:r>
              <a:rPr lang="en-US" sz="2400" dirty="0">
                <a:solidFill>
                  <a:schemeClr val="tx1">
                    <a:lumMod val="85000"/>
                    <a:lumOff val="15000"/>
                  </a:schemeClr>
                </a:solidFill>
                <a:latin typeface="Avenir Book" panose="02000503020000020003" pitchFamily="2" charset="0"/>
              </a:rPr>
              <a:t>Create a new code chunk and label it.</a:t>
            </a:r>
          </a:p>
          <a:p>
            <a:pPr marL="469900" indent="-342900">
              <a:buFont typeface="+mj-lt"/>
              <a:buAutoNum type="arabicPeriod"/>
            </a:pPr>
            <a:r>
              <a:rPr lang="en-US" sz="2400" dirty="0">
                <a:solidFill>
                  <a:schemeClr val="tx1">
                    <a:lumMod val="85000"/>
                    <a:lumOff val="15000"/>
                  </a:schemeClr>
                </a:solidFill>
                <a:latin typeface="Avenir Book" panose="02000503020000020003" pitchFamily="2" charset="0"/>
              </a:rPr>
              <a:t>Write the code to create your plot.</a:t>
            </a:r>
          </a:p>
          <a:p>
            <a:pPr marL="469900" indent="-342900">
              <a:buFont typeface="+mj-lt"/>
              <a:buAutoNum type="arabicPeriod"/>
            </a:pPr>
            <a:r>
              <a:rPr lang="en-US" sz="2400" dirty="0">
                <a:solidFill>
                  <a:schemeClr val="tx1">
                    <a:lumMod val="85000"/>
                    <a:lumOff val="15000"/>
                  </a:schemeClr>
                </a:solidFill>
                <a:latin typeface="Avenir Book" panose="02000503020000020003" pitchFamily="2" charset="0"/>
              </a:rPr>
              <a:t>Execute your code.</a:t>
            </a:r>
          </a:p>
        </p:txBody>
      </p:sp>
      <p:sp>
        <p:nvSpPr>
          <p:cNvPr id="3" name="Slide Number Placeholder 2">
            <a:extLst>
              <a:ext uri="{FF2B5EF4-FFF2-40B4-BE49-F238E27FC236}">
                <a16:creationId xmlns:a16="http://schemas.microsoft.com/office/drawing/2014/main" id="{72BA2330-1DEE-A34A-8D57-C15EF78DD25F}"/>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36</a:t>
            </a:fld>
            <a:endParaRPr lang="en" dirty="0"/>
          </a:p>
        </p:txBody>
      </p:sp>
    </p:spTree>
    <p:extLst>
      <p:ext uri="{BB962C8B-B14F-4D97-AF65-F5344CB8AC3E}">
        <p14:creationId xmlns:p14="http://schemas.microsoft.com/office/powerpoint/2010/main" val="388680087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C7B26149-6BB6-8D42-96FE-E83359EE7174}"/>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37</a:t>
            </a:fld>
            <a:endParaRPr lang="en" dirty="0"/>
          </a:p>
        </p:txBody>
      </p:sp>
      <p:pic>
        <p:nvPicPr>
          <p:cNvPr id="3" name="Picture 2">
            <a:extLst>
              <a:ext uri="{FF2B5EF4-FFF2-40B4-BE49-F238E27FC236}">
                <a16:creationId xmlns:a16="http://schemas.microsoft.com/office/drawing/2014/main" id="{826E93A0-0B69-9F40-94F5-2A541DA860B8}"/>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815962" y="1235979"/>
            <a:ext cx="7711968" cy="1546410"/>
          </a:xfrm>
          <a:prstGeom prst="rect">
            <a:avLst/>
          </a:prstGeom>
        </p:spPr>
      </p:pic>
      <p:sp>
        <p:nvSpPr>
          <p:cNvPr id="4" name="Rectangular Callout 3">
            <a:extLst>
              <a:ext uri="{FF2B5EF4-FFF2-40B4-BE49-F238E27FC236}">
                <a16:creationId xmlns:a16="http://schemas.microsoft.com/office/drawing/2014/main" id="{AA03E142-5DEC-C542-BDEB-38A4655BDD80}"/>
              </a:ext>
            </a:extLst>
          </p:cNvPr>
          <p:cNvSpPr/>
          <p:nvPr/>
        </p:nvSpPr>
        <p:spPr>
          <a:xfrm>
            <a:off x="5475301" y="509450"/>
            <a:ext cx="2009716" cy="614499"/>
          </a:xfrm>
          <a:prstGeom prst="wedgeRectCallout">
            <a:avLst>
              <a:gd name="adj1" fmla="val -48553"/>
              <a:gd name="adj2" fmla="val 8767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dirty="0"/>
              <a:t>*words* = </a:t>
            </a:r>
            <a:r>
              <a:rPr lang="en-US" sz="1800" i="1" dirty="0"/>
              <a:t>words</a:t>
            </a:r>
          </a:p>
        </p:txBody>
      </p:sp>
      <p:sp>
        <p:nvSpPr>
          <p:cNvPr id="8" name="Rectangular Callout 7">
            <a:extLst>
              <a:ext uri="{FF2B5EF4-FFF2-40B4-BE49-F238E27FC236}">
                <a16:creationId xmlns:a16="http://schemas.microsoft.com/office/drawing/2014/main" id="{6B05C42E-3AB8-434E-A596-83B7D379B35B}"/>
              </a:ext>
            </a:extLst>
          </p:cNvPr>
          <p:cNvSpPr/>
          <p:nvPr/>
        </p:nvSpPr>
        <p:spPr>
          <a:xfrm>
            <a:off x="1418636" y="3113492"/>
            <a:ext cx="7109294" cy="794029"/>
          </a:xfrm>
          <a:prstGeom prst="wedgeRectCallout">
            <a:avLst>
              <a:gd name="adj1" fmla="val -36238"/>
              <a:gd name="adj2" fmla="val -11540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err="1">
                <a:latin typeface="Lucida Console" panose="020B0609040504020204" pitchFamily="49" charset="0"/>
              </a:rPr>
              <a:t>ggplot</a:t>
            </a:r>
            <a:r>
              <a:rPr lang="en-US" sz="1600" dirty="0">
                <a:latin typeface="Lucida Console" panose="020B0609040504020204" pitchFamily="49" charset="0"/>
              </a:rPr>
              <a:t>(data = </a:t>
            </a:r>
            <a:r>
              <a:rPr lang="en-US" sz="1600" dirty="0">
                <a:solidFill>
                  <a:schemeClr val="bg1">
                    <a:lumMod val="75000"/>
                  </a:schemeClr>
                </a:solidFill>
                <a:latin typeface="Lucida Console" panose="020B0609040504020204" pitchFamily="49" charset="0"/>
              </a:rPr>
              <a:t>&lt;DATA&gt;</a:t>
            </a:r>
            <a:r>
              <a:rPr lang="en-US" sz="1600" dirty="0">
                <a:solidFill>
                  <a:schemeClr val="bg1"/>
                </a:solidFill>
                <a:latin typeface="Lucida Console" panose="020B0609040504020204" pitchFamily="49" charset="0"/>
              </a:rPr>
              <a:t>,</a:t>
            </a:r>
            <a:r>
              <a:rPr lang="en-US" sz="1600" dirty="0">
                <a:solidFill>
                  <a:schemeClr val="tx1">
                    <a:lumMod val="65000"/>
                    <a:lumOff val="35000"/>
                  </a:schemeClr>
                </a:solidFill>
                <a:latin typeface="Lucida Console" panose="020B0609040504020204" pitchFamily="49" charset="0"/>
              </a:rPr>
              <a:t> </a:t>
            </a:r>
            <a:r>
              <a:rPr lang="en-US" sz="1600" dirty="0" err="1">
                <a:latin typeface="Lucida Console" panose="020B0609040504020204" pitchFamily="49" charset="0"/>
              </a:rPr>
              <a:t>aes</a:t>
            </a:r>
            <a:r>
              <a:rPr lang="en-US" sz="1600" dirty="0">
                <a:latin typeface="Lucida Console" panose="020B0609040504020204" pitchFamily="49" charset="0"/>
              </a:rPr>
              <a:t>(x = </a:t>
            </a:r>
            <a:r>
              <a:rPr lang="en-US" sz="1600" dirty="0">
                <a:solidFill>
                  <a:schemeClr val="bg1">
                    <a:lumMod val="75000"/>
                  </a:schemeClr>
                </a:solidFill>
                <a:latin typeface="Lucida Console" panose="020B0609040504020204" pitchFamily="49" charset="0"/>
              </a:rPr>
              <a:t>&lt;X_DATA&gt;</a:t>
            </a:r>
            <a:r>
              <a:rPr lang="en-US" sz="1600" dirty="0">
                <a:latin typeface="Lucida Console" panose="020B0609040504020204" pitchFamily="49" charset="0"/>
              </a:rPr>
              <a:t>, y = </a:t>
            </a:r>
            <a:r>
              <a:rPr lang="en-US" sz="1600" dirty="0">
                <a:solidFill>
                  <a:schemeClr val="bg1">
                    <a:lumMod val="75000"/>
                  </a:schemeClr>
                </a:solidFill>
                <a:latin typeface="Lucida Console" panose="020B0609040504020204" pitchFamily="49" charset="0"/>
              </a:rPr>
              <a:t>&lt;Y_DATA&gt;</a:t>
            </a:r>
            <a:r>
              <a:rPr lang="en-US" sz="1600" dirty="0">
                <a:latin typeface="Lucida Console" panose="020B0609040504020204" pitchFamily="49" charset="0"/>
              </a:rPr>
              <a:t>)) +</a:t>
            </a:r>
          </a:p>
          <a:p>
            <a:r>
              <a:rPr lang="en-US" sz="1600" dirty="0">
                <a:latin typeface="Lucida Console" panose="020B0609040504020204" pitchFamily="49" charset="0"/>
              </a:rPr>
              <a:t>  </a:t>
            </a:r>
            <a:r>
              <a:rPr lang="en-US" sz="1600" dirty="0">
                <a:solidFill>
                  <a:schemeClr val="bg1">
                    <a:lumMod val="75000"/>
                  </a:schemeClr>
                </a:solidFill>
                <a:latin typeface="Lucida Console" panose="020B0609040504020204" pitchFamily="49" charset="0"/>
              </a:rPr>
              <a:t>&lt;GEOM_FUNCTION&gt;</a:t>
            </a:r>
          </a:p>
        </p:txBody>
      </p:sp>
    </p:spTree>
    <p:extLst>
      <p:ext uri="{BB962C8B-B14F-4D97-AF65-F5344CB8AC3E}">
        <p14:creationId xmlns:p14="http://schemas.microsoft.com/office/powerpoint/2010/main" val="278199188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Google Shape;80;p19"/>
          <p:cNvSpPr txBox="1">
            <a:spLocks noGrp="1"/>
          </p:cNvSpPr>
          <p:nvPr>
            <p:ph type="ctrTitle"/>
          </p:nvPr>
        </p:nvSpPr>
        <p:spPr>
          <a:xfrm>
            <a:off x="2703525" y="1735750"/>
            <a:ext cx="3486300"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3.</a:t>
            </a:r>
            <a:endParaRPr dirty="0"/>
          </a:p>
          <a:p>
            <a:pPr marL="0" lvl="0" indent="0" algn="ctr" rtl="0">
              <a:spcBef>
                <a:spcPts val="0"/>
              </a:spcBef>
              <a:spcAft>
                <a:spcPts val="0"/>
              </a:spcAft>
              <a:buNone/>
            </a:pPr>
            <a:r>
              <a:rPr lang="en" dirty="0"/>
              <a:t>Render</a:t>
            </a:r>
            <a:endParaRPr dirty="0"/>
          </a:p>
        </p:txBody>
      </p:sp>
      <p:sp>
        <p:nvSpPr>
          <p:cNvPr id="81" name="Google Shape;81;p19"/>
          <p:cNvSpPr txBox="1">
            <a:spLocks noGrp="1"/>
          </p:cNvSpPr>
          <p:nvPr>
            <p:ph type="subTitle" idx="1"/>
          </p:nvPr>
        </p:nvSpPr>
        <p:spPr>
          <a:xfrm>
            <a:off x="2703525" y="2763852"/>
            <a:ext cx="3486300" cy="78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latin typeface="Avenir Medium" panose="02000503020000020003" pitchFamily="2" charset="0"/>
              </a:rPr>
              <a:t>Finally, we’ll format our report and export it</a:t>
            </a:r>
            <a:endParaRPr dirty="0">
              <a:latin typeface="Avenir Medium" panose="02000503020000020003" pitchFamily="2" charset="0"/>
            </a:endParaRPr>
          </a:p>
        </p:txBody>
      </p:sp>
    </p:spTree>
    <p:extLst>
      <p:ext uri="{BB962C8B-B14F-4D97-AF65-F5344CB8AC3E}">
        <p14:creationId xmlns:p14="http://schemas.microsoft.com/office/powerpoint/2010/main" val="82505568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FA8F09A-6B14-304A-96BC-B5523CD89F8F}"/>
              </a:ext>
            </a:extLst>
          </p:cNvPr>
          <p:cNvPicPr>
            <a:picLocks noChangeAspect="1"/>
          </p:cNvPicPr>
          <p:nvPr/>
        </p:nvPicPr>
        <p:blipFill>
          <a:blip r:embed="rId2"/>
          <a:stretch>
            <a:fillRect/>
          </a:stretch>
        </p:blipFill>
        <p:spPr>
          <a:xfrm>
            <a:off x="696616" y="431891"/>
            <a:ext cx="7750769" cy="4279718"/>
          </a:xfrm>
          <a:prstGeom prst="rect">
            <a:avLst/>
          </a:prstGeom>
        </p:spPr>
      </p:pic>
    </p:spTree>
    <p:extLst>
      <p:ext uri="{BB962C8B-B14F-4D97-AF65-F5344CB8AC3E}">
        <p14:creationId xmlns:p14="http://schemas.microsoft.com/office/powerpoint/2010/main" val="27443169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E3674F-8CC3-AC49-88AA-5C806D3019E8}"/>
              </a:ext>
            </a:extLst>
          </p:cNvPr>
          <p:cNvSpPr>
            <a:spLocks noGrp="1"/>
          </p:cNvSpPr>
          <p:nvPr>
            <p:ph type="title"/>
          </p:nvPr>
        </p:nvSpPr>
        <p:spPr/>
        <p:txBody>
          <a:bodyPr/>
          <a:lstStyle/>
          <a:p>
            <a:r>
              <a:rPr lang="en-US" b="1" dirty="0">
                <a:latin typeface="Avenir Black" panose="02000503020000020003" pitchFamily="2" charset="0"/>
              </a:rPr>
              <a:t>There’s a better way!</a:t>
            </a:r>
          </a:p>
        </p:txBody>
      </p:sp>
      <p:sp>
        <p:nvSpPr>
          <p:cNvPr id="3" name="Slide Number Placeholder 2">
            <a:extLst>
              <a:ext uri="{FF2B5EF4-FFF2-40B4-BE49-F238E27FC236}">
                <a16:creationId xmlns:a16="http://schemas.microsoft.com/office/drawing/2014/main" id="{48A5B5A1-427D-DB49-92C1-3D665A56D12F}"/>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4</a:t>
            </a:fld>
            <a:endParaRPr lang="en" dirty="0"/>
          </a:p>
        </p:txBody>
      </p:sp>
      <p:pic>
        <p:nvPicPr>
          <p:cNvPr id="6" name="Picture 5">
            <a:extLst>
              <a:ext uri="{FF2B5EF4-FFF2-40B4-BE49-F238E27FC236}">
                <a16:creationId xmlns:a16="http://schemas.microsoft.com/office/drawing/2014/main" id="{9DEE4A81-610B-574D-8DAA-D757A63BC67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16824" y="1605436"/>
            <a:ext cx="3400500" cy="1984884"/>
          </a:xfrm>
          <a:prstGeom prst="rect">
            <a:avLst/>
          </a:prstGeom>
        </p:spPr>
      </p:pic>
      <p:pic>
        <p:nvPicPr>
          <p:cNvPr id="10" name="Picture 9">
            <a:extLst>
              <a:ext uri="{FF2B5EF4-FFF2-40B4-BE49-F238E27FC236}">
                <a16:creationId xmlns:a16="http://schemas.microsoft.com/office/drawing/2014/main" id="{D561C393-1E80-2640-B7E9-B077B833E399}"/>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448326" y="1411720"/>
            <a:ext cx="3186800" cy="2676293"/>
          </a:xfrm>
          <a:prstGeom prst="rect">
            <a:avLst/>
          </a:prstGeom>
        </p:spPr>
      </p:pic>
      <p:sp>
        <p:nvSpPr>
          <p:cNvPr id="11" name="Striped Right Arrow 10">
            <a:extLst>
              <a:ext uri="{FF2B5EF4-FFF2-40B4-BE49-F238E27FC236}">
                <a16:creationId xmlns:a16="http://schemas.microsoft.com/office/drawing/2014/main" id="{5E19EC42-BCE6-C046-A1DF-0F1B4BCBD13A}"/>
              </a:ext>
            </a:extLst>
          </p:cNvPr>
          <p:cNvSpPr/>
          <p:nvPr/>
        </p:nvSpPr>
        <p:spPr>
          <a:xfrm>
            <a:off x="4323805" y="2468882"/>
            <a:ext cx="979715" cy="509452"/>
          </a:xfrm>
          <a:prstGeom prst="stripedRightArrow">
            <a:avLst/>
          </a:prstGeom>
          <a:ln>
            <a:solidFill>
              <a:schemeClr val="tx1">
                <a:lumMod val="75000"/>
                <a:lumOff val="2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8" name="Picture 7">
            <a:extLst>
              <a:ext uri="{FF2B5EF4-FFF2-40B4-BE49-F238E27FC236}">
                <a16:creationId xmlns:a16="http://schemas.microsoft.com/office/drawing/2014/main" id="{79AAC9E0-AEFB-814F-99E6-3CFCCBB842FF}"/>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377466" y="2046857"/>
            <a:ext cx="545618" cy="422025"/>
          </a:xfrm>
          <a:prstGeom prst="rect">
            <a:avLst/>
          </a:prstGeom>
        </p:spPr>
      </p:pic>
      <p:pic>
        <p:nvPicPr>
          <p:cNvPr id="12" name="Picture 11">
            <a:extLst>
              <a:ext uri="{FF2B5EF4-FFF2-40B4-BE49-F238E27FC236}">
                <a16:creationId xmlns:a16="http://schemas.microsoft.com/office/drawing/2014/main" id="{D1D91BBE-7C75-0A40-92FD-93F0321E60BA}"/>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294206" y="3041725"/>
            <a:ext cx="1022106" cy="358634"/>
          </a:xfrm>
          <a:prstGeom prst="rect">
            <a:avLst/>
          </a:prstGeom>
        </p:spPr>
      </p:pic>
      <p:sp>
        <p:nvSpPr>
          <p:cNvPr id="14" name="Rectangular Callout 13">
            <a:extLst>
              <a:ext uri="{FF2B5EF4-FFF2-40B4-BE49-F238E27FC236}">
                <a16:creationId xmlns:a16="http://schemas.microsoft.com/office/drawing/2014/main" id="{0B9D2E64-8BFB-F04D-9E2C-6E3BED9BD511}"/>
              </a:ext>
            </a:extLst>
          </p:cNvPr>
          <p:cNvSpPr/>
          <p:nvPr/>
        </p:nvSpPr>
        <p:spPr>
          <a:xfrm>
            <a:off x="2502921" y="3730987"/>
            <a:ext cx="1628078" cy="714051"/>
          </a:xfrm>
          <a:prstGeom prst="wedgeRectCallout">
            <a:avLst>
              <a:gd name="adj1" fmla="val 59305"/>
              <a:gd name="adj2" fmla="val -15613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Avenir Book" panose="02000503020000020003" pitchFamily="2" charset="0"/>
              </a:rPr>
              <a:t>R Notebooks</a:t>
            </a:r>
          </a:p>
          <a:p>
            <a:pPr algn="ctr"/>
            <a:r>
              <a:rPr lang="en-US" dirty="0">
                <a:latin typeface="Avenir Book" panose="02000503020000020003" pitchFamily="2" charset="0"/>
              </a:rPr>
              <a:t>R Projects</a:t>
            </a:r>
          </a:p>
        </p:txBody>
      </p:sp>
    </p:spTree>
    <p:extLst>
      <p:ext uri="{BB962C8B-B14F-4D97-AF65-F5344CB8AC3E}">
        <p14:creationId xmlns:p14="http://schemas.microsoft.com/office/powerpoint/2010/main" val="380409104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B9397E4-AA71-0D48-899F-EDD75D796D43}"/>
              </a:ext>
            </a:extLst>
          </p:cNvPr>
          <p:cNvPicPr>
            <a:picLocks noChangeAspect="1"/>
          </p:cNvPicPr>
          <p:nvPr/>
        </p:nvPicPr>
        <p:blipFill>
          <a:blip r:embed="rId2"/>
          <a:stretch>
            <a:fillRect/>
          </a:stretch>
        </p:blipFill>
        <p:spPr>
          <a:xfrm>
            <a:off x="811829" y="363106"/>
            <a:ext cx="7520343" cy="4417289"/>
          </a:xfrm>
          <a:prstGeom prst="rect">
            <a:avLst/>
          </a:prstGeom>
        </p:spPr>
      </p:pic>
    </p:spTree>
    <p:extLst>
      <p:ext uri="{BB962C8B-B14F-4D97-AF65-F5344CB8AC3E}">
        <p14:creationId xmlns:p14="http://schemas.microsoft.com/office/powerpoint/2010/main" val="198687923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AD258AA-AB40-0A4C-A69D-F7BCEEE61743}"/>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41</a:t>
            </a:fld>
            <a:endParaRPr lang="en" dirty="0"/>
          </a:p>
        </p:txBody>
      </p:sp>
      <p:sp>
        <p:nvSpPr>
          <p:cNvPr id="3" name="TextBox 2">
            <a:extLst>
              <a:ext uri="{FF2B5EF4-FFF2-40B4-BE49-F238E27FC236}">
                <a16:creationId xmlns:a16="http://schemas.microsoft.com/office/drawing/2014/main" id="{6C8C074B-A43E-A840-9112-48A665128ABD}"/>
              </a:ext>
            </a:extLst>
          </p:cNvPr>
          <p:cNvSpPr txBox="1"/>
          <p:nvPr/>
        </p:nvSpPr>
        <p:spPr>
          <a:xfrm>
            <a:off x="1600794" y="3160092"/>
            <a:ext cx="6179897" cy="461665"/>
          </a:xfrm>
          <a:prstGeom prst="rect">
            <a:avLst/>
          </a:prstGeom>
          <a:noFill/>
        </p:spPr>
        <p:txBody>
          <a:bodyPr wrap="none" rtlCol="0">
            <a:spAutoFit/>
          </a:bodyPr>
          <a:lstStyle/>
          <a:p>
            <a:r>
              <a:rPr lang="en-US" sz="2400" dirty="0">
                <a:latin typeface="Avenir Book" panose="02000503020000020003" pitchFamily="2" charset="0"/>
                <a:hlinkClick r:id="rId2"/>
              </a:rPr>
              <a:t>https://rmarkdown.rstudio.com/gallery.html</a:t>
            </a:r>
            <a:endParaRPr lang="en-US" sz="2400" dirty="0">
              <a:latin typeface="Avenir Book" panose="02000503020000020003" pitchFamily="2" charset="0"/>
            </a:endParaRPr>
          </a:p>
        </p:txBody>
      </p:sp>
      <p:pic>
        <p:nvPicPr>
          <p:cNvPr id="5" name="Picture 4">
            <a:extLst>
              <a:ext uri="{FF2B5EF4-FFF2-40B4-BE49-F238E27FC236}">
                <a16:creationId xmlns:a16="http://schemas.microsoft.com/office/drawing/2014/main" id="{B628CD3F-1770-AC49-B770-DCA51CE9D453}"/>
              </a:ext>
            </a:extLst>
          </p:cNvPr>
          <p:cNvPicPr>
            <a:picLocks noChangeAspect="1"/>
          </p:cNvPicPr>
          <p:nvPr/>
        </p:nvPicPr>
        <p:blipFill>
          <a:blip r:embed="rId3"/>
          <a:stretch>
            <a:fillRect/>
          </a:stretch>
        </p:blipFill>
        <p:spPr>
          <a:xfrm>
            <a:off x="746773" y="607349"/>
            <a:ext cx="7887940" cy="2057194"/>
          </a:xfrm>
          <a:prstGeom prst="rect">
            <a:avLst/>
          </a:prstGeom>
        </p:spPr>
      </p:pic>
    </p:spTree>
    <p:extLst>
      <p:ext uri="{BB962C8B-B14F-4D97-AF65-F5344CB8AC3E}">
        <p14:creationId xmlns:p14="http://schemas.microsoft.com/office/powerpoint/2010/main" val="416120003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2" name="Google Shape;102;p22"/>
          <p:cNvSpPr txBox="1">
            <a:spLocks noGrp="1"/>
          </p:cNvSpPr>
          <p:nvPr>
            <p:ph type="subTitle" idx="4294967295"/>
          </p:nvPr>
        </p:nvSpPr>
        <p:spPr>
          <a:xfrm>
            <a:off x="5501460" y="1455518"/>
            <a:ext cx="2636700" cy="2023456"/>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600" dirty="0"/>
              <a:t>Export our Report</a:t>
            </a:r>
            <a:endParaRPr sz="4600" dirty="0"/>
          </a:p>
        </p:txBody>
      </p:sp>
      <p:sp>
        <p:nvSpPr>
          <p:cNvPr id="107" name="Google Shape;107;p22"/>
          <p:cNvSpPr txBox="1">
            <a:spLocks noGrp="1"/>
          </p:cNvSpPr>
          <p:nvPr>
            <p:ph type="sldNum" idx="12"/>
          </p:nvPr>
        </p:nvSpPr>
        <p:spPr>
          <a:xfrm>
            <a:off x="8716025" y="4676375"/>
            <a:ext cx="428100" cy="467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42</a:t>
            </a:fld>
            <a:endParaRPr dirty="0"/>
          </a:p>
        </p:txBody>
      </p:sp>
      <p:pic>
        <p:nvPicPr>
          <p:cNvPr id="3" name="Picture 2">
            <a:extLst>
              <a:ext uri="{FF2B5EF4-FFF2-40B4-BE49-F238E27FC236}">
                <a16:creationId xmlns:a16="http://schemas.microsoft.com/office/drawing/2014/main" id="{92332296-2D5A-4248-98B1-E705C493547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69292" y="917484"/>
            <a:ext cx="4346845" cy="351021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 name="Down Arrow 3">
            <a:extLst>
              <a:ext uri="{FF2B5EF4-FFF2-40B4-BE49-F238E27FC236}">
                <a16:creationId xmlns:a16="http://schemas.microsoft.com/office/drawing/2014/main" id="{CD1FBF1C-AB4E-6F47-8533-3CAE6C58AA63}"/>
              </a:ext>
            </a:extLst>
          </p:cNvPr>
          <p:cNvSpPr/>
          <p:nvPr/>
        </p:nvSpPr>
        <p:spPr>
          <a:xfrm rot="7500395">
            <a:off x="2656713" y="2410537"/>
            <a:ext cx="319747" cy="524107"/>
          </a:xfrm>
          <a:prstGeom prst="downArrow">
            <a:avLst/>
          </a:prstGeom>
          <a:solidFill>
            <a:srgbClr val="FFF684"/>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684"/>
              </a:solidFill>
            </a:endParaRPr>
          </a:p>
        </p:txBody>
      </p:sp>
    </p:spTree>
    <p:extLst>
      <p:ext uri="{BB962C8B-B14F-4D97-AF65-F5344CB8AC3E}">
        <p14:creationId xmlns:p14="http://schemas.microsoft.com/office/powerpoint/2010/main" val="361027047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38"/>
          <p:cNvSpPr/>
          <p:nvPr/>
        </p:nvSpPr>
        <p:spPr>
          <a:xfrm>
            <a:off x="4060350" y="927851"/>
            <a:ext cx="4232737" cy="3295234"/>
          </a:xfrm>
          <a:custGeom>
            <a:avLst/>
            <a:gdLst/>
            <a:ahLst/>
            <a:cxnLst/>
            <a:rect l="l" t="t" r="r" b="b"/>
            <a:pathLst>
              <a:path w="143434" h="111665" extrusionOk="0">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noFill/>
          <a:ln w="9525"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38"/>
          <p:cNvSpPr/>
          <p:nvPr/>
        </p:nvSpPr>
        <p:spPr>
          <a:xfrm>
            <a:off x="4237480" y="1102846"/>
            <a:ext cx="3878700" cy="2476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0B5394"/>
                </a:solidFill>
                <a:latin typeface="Pangolin"/>
                <a:ea typeface="Pangolin"/>
                <a:cs typeface="Pangolin"/>
                <a:sym typeface="Pangolin"/>
              </a:rPr>
              <a:t>Place your screenshot here</a:t>
            </a:r>
            <a:endParaRPr sz="1000">
              <a:solidFill>
                <a:srgbClr val="0B5394"/>
              </a:solidFill>
              <a:latin typeface="Pangolin"/>
              <a:ea typeface="Pangolin"/>
              <a:cs typeface="Pangolin"/>
              <a:sym typeface="Pangolin"/>
            </a:endParaRPr>
          </a:p>
        </p:txBody>
      </p:sp>
      <p:sp>
        <p:nvSpPr>
          <p:cNvPr id="254" name="Google Shape;254;p38"/>
          <p:cNvSpPr txBox="1">
            <a:spLocks noGrp="1"/>
          </p:cNvSpPr>
          <p:nvPr>
            <p:ph type="sldNum" idx="12"/>
          </p:nvPr>
        </p:nvSpPr>
        <p:spPr>
          <a:xfrm>
            <a:off x="8716025" y="4676375"/>
            <a:ext cx="428100" cy="467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43</a:t>
            </a:fld>
            <a:endParaRPr dirty="0"/>
          </a:p>
        </p:txBody>
      </p:sp>
      <p:sp>
        <p:nvSpPr>
          <p:cNvPr id="255" name="Google Shape;255;p38"/>
          <p:cNvSpPr txBox="1">
            <a:spLocks noGrp="1"/>
          </p:cNvSpPr>
          <p:nvPr>
            <p:ph type="body" idx="4294967295"/>
          </p:nvPr>
        </p:nvSpPr>
        <p:spPr>
          <a:xfrm>
            <a:off x="866375" y="1307525"/>
            <a:ext cx="2906972" cy="3063000"/>
          </a:xfrm>
          <a:prstGeom prst="rect">
            <a:avLst/>
          </a:prstGeom>
        </p:spPr>
        <p:txBody>
          <a:bodyPr spcFirstLastPara="1" wrap="square" lIns="91425" tIns="91425" rIns="91425" bIns="91425" anchor="t" anchorCtr="0">
            <a:noAutofit/>
          </a:bodyPr>
          <a:lstStyle/>
          <a:p>
            <a:pPr marL="285750" indent="-285750">
              <a:buFont typeface="Arial" panose="020B0604020202020204" pitchFamily="34" charset="0"/>
              <a:buChar char="•"/>
            </a:pPr>
            <a:endParaRPr lang="en" sz="2400" dirty="0">
              <a:latin typeface="+mn-lt"/>
            </a:endParaRPr>
          </a:p>
          <a:p>
            <a:pPr marL="285750" indent="-285750">
              <a:buFont typeface="Arial" panose="020B0604020202020204" pitchFamily="34" charset="0"/>
              <a:buChar char="•"/>
            </a:pPr>
            <a:r>
              <a:rPr lang="en" sz="2400" dirty="0">
                <a:latin typeface="Avenir Book" panose="02000503020000020003" pitchFamily="2" charset="0"/>
              </a:rPr>
              <a:t>Customization</a:t>
            </a:r>
          </a:p>
          <a:p>
            <a:pPr marL="285750" indent="-285750">
              <a:buFont typeface="Arial" panose="020B0604020202020204" pitchFamily="34" charset="0"/>
              <a:buChar char="•"/>
            </a:pPr>
            <a:r>
              <a:rPr lang="en-US" sz="2400" dirty="0">
                <a:latin typeface="Avenir Book" panose="02000503020000020003" pitchFamily="2" charset="0"/>
              </a:rPr>
              <a:t>Distribution</a:t>
            </a:r>
            <a:endParaRPr lang="en" sz="2400" dirty="0">
              <a:latin typeface="Avenir Book" panose="02000503020000020003" pitchFamily="2" charset="0"/>
            </a:endParaRPr>
          </a:p>
          <a:p>
            <a:pPr marL="285750" indent="-285750">
              <a:buFont typeface="Arial" panose="020B0604020202020204" pitchFamily="34" charset="0"/>
              <a:buChar char="•"/>
            </a:pPr>
            <a:r>
              <a:rPr lang="en" sz="2400" dirty="0">
                <a:latin typeface="Avenir Book" panose="02000503020000020003" pitchFamily="2" charset="0"/>
              </a:rPr>
              <a:t>Interactivity</a:t>
            </a:r>
          </a:p>
        </p:txBody>
      </p:sp>
      <p:sp>
        <p:nvSpPr>
          <p:cNvPr id="256" name="Google Shape;256;p38"/>
          <p:cNvSpPr txBox="1">
            <a:spLocks noGrp="1"/>
          </p:cNvSpPr>
          <p:nvPr>
            <p:ph type="title" idx="4294967295"/>
          </p:nvPr>
        </p:nvSpPr>
        <p:spPr>
          <a:xfrm>
            <a:off x="866375" y="358375"/>
            <a:ext cx="39750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latin typeface="Avenir Black" panose="02000503020000020003" pitchFamily="2" charset="0"/>
              </a:rPr>
              <a:t>HTML Reports</a:t>
            </a:r>
            <a:endParaRPr dirty="0">
              <a:latin typeface="Avenir Black" panose="02000503020000020003" pitchFamily="2" charset="0"/>
            </a:endParaRPr>
          </a:p>
        </p:txBody>
      </p:sp>
      <p:pic>
        <p:nvPicPr>
          <p:cNvPr id="5" name="Picture 4">
            <a:extLst>
              <a:ext uri="{FF2B5EF4-FFF2-40B4-BE49-F238E27FC236}">
                <a16:creationId xmlns:a16="http://schemas.microsoft.com/office/drawing/2014/main" id="{62DD29AD-9621-4C44-8939-15D0B4B39E0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237480" y="1099720"/>
            <a:ext cx="3896341" cy="2503076"/>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32"/>
          <p:cNvSpPr txBox="1">
            <a:spLocks noGrp="1"/>
          </p:cNvSpPr>
          <p:nvPr>
            <p:ph type="title" idx="4294967295"/>
          </p:nvPr>
        </p:nvSpPr>
        <p:spPr>
          <a:xfrm>
            <a:off x="866375" y="358385"/>
            <a:ext cx="56262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latin typeface="Avenir Black" panose="02000503020000020003" pitchFamily="2" charset="0"/>
              </a:rPr>
              <a:t>We did it!</a:t>
            </a:r>
            <a:endParaRPr dirty="0">
              <a:latin typeface="Avenir Black" panose="02000503020000020003" pitchFamily="2" charset="0"/>
            </a:endParaRPr>
          </a:p>
        </p:txBody>
      </p:sp>
      <p:sp>
        <p:nvSpPr>
          <p:cNvPr id="197" name="Google Shape;197;p32"/>
          <p:cNvSpPr/>
          <p:nvPr/>
        </p:nvSpPr>
        <p:spPr>
          <a:xfrm>
            <a:off x="812321" y="1494532"/>
            <a:ext cx="2154900" cy="2315400"/>
          </a:xfrm>
          <a:prstGeom prst="homePlate">
            <a:avLst>
              <a:gd name="adj" fmla="val 30129"/>
            </a:avLst>
          </a:prstGeom>
          <a:noFill/>
          <a:ln w="9525" cap="flat" cmpd="sng">
            <a:solidFill>
              <a:srgbClr val="0B5394"/>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dirty="0">
                <a:solidFill>
                  <a:srgbClr val="0B5394"/>
                </a:solidFill>
                <a:latin typeface="Pangolin"/>
                <a:ea typeface="Pangolin"/>
                <a:cs typeface="Pangolin"/>
                <a:sym typeface="Pangolin"/>
              </a:rPr>
              <a:t>Organize</a:t>
            </a:r>
            <a:endParaRPr sz="1800" dirty="0">
              <a:solidFill>
                <a:srgbClr val="0B5394"/>
              </a:solidFill>
              <a:latin typeface="Pangolin"/>
              <a:ea typeface="Pangolin"/>
              <a:cs typeface="Pangolin"/>
              <a:sym typeface="Pangolin"/>
            </a:endParaRPr>
          </a:p>
        </p:txBody>
      </p:sp>
      <p:sp>
        <p:nvSpPr>
          <p:cNvPr id="198" name="Google Shape;198;p32"/>
          <p:cNvSpPr/>
          <p:nvPr/>
        </p:nvSpPr>
        <p:spPr>
          <a:xfrm>
            <a:off x="2430461" y="1494532"/>
            <a:ext cx="2347679" cy="2315400"/>
          </a:xfrm>
          <a:prstGeom prst="chevron">
            <a:avLst>
              <a:gd name="adj" fmla="val 29853"/>
            </a:avLst>
          </a:prstGeom>
          <a:noFill/>
          <a:ln w="9525" cap="flat" cmpd="sng">
            <a:solidFill>
              <a:srgbClr val="0B5394"/>
            </a:solidFill>
            <a:prstDash val="dash"/>
            <a:round/>
            <a:headEnd type="none" w="sm" len="sm"/>
            <a:tailEnd type="none" w="sm" len="sm"/>
          </a:ln>
        </p:spPr>
        <p:txBody>
          <a:bodyPr spcFirstLastPara="1" wrap="square" lIns="91425" tIns="91425" rIns="91425" bIns="91425" anchor="ctr" anchorCtr="0">
            <a:noAutofit/>
          </a:bodyPr>
          <a:lstStyle/>
          <a:p>
            <a:pPr marL="0" lvl="0" indent="0" algn="r" rtl="0">
              <a:spcBef>
                <a:spcPts val="0"/>
              </a:spcBef>
              <a:spcAft>
                <a:spcPts val="0"/>
              </a:spcAft>
              <a:buNone/>
            </a:pPr>
            <a:r>
              <a:rPr lang="en" sz="1800" dirty="0">
                <a:solidFill>
                  <a:srgbClr val="0B5394"/>
                </a:solidFill>
                <a:latin typeface="Pangolin"/>
                <a:ea typeface="Pangolin"/>
                <a:cs typeface="Pangolin"/>
                <a:sym typeface="Pangolin"/>
              </a:rPr>
              <a:t>Analyze</a:t>
            </a:r>
            <a:endParaRPr sz="1800" dirty="0">
              <a:solidFill>
                <a:srgbClr val="0B5394"/>
              </a:solidFill>
              <a:latin typeface="Pangolin"/>
              <a:ea typeface="Pangolin"/>
              <a:cs typeface="Pangolin"/>
              <a:sym typeface="Pangolin"/>
            </a:endParaRPr>
          </a:p>
        </p:txBody>
      </p:sp>
      <p:sp>
        <p:nvSpPr>
          <p:cNvPr id="199" name="Google Shape;199;p32"/>
          <p:cNvSpPr/>
          <p:nvPr/>
        </p:nvSpPr>
        <p:spPr>
          <a:xfrm>
            <a:off x="4246160" y="1494532"/>
            <a:ext cx="2207226" cy="2315400"/>
          </a:xfrm>
          <a:prstGeom prst="chevron">
            <a:avLst>
              <a:gd name="adj" fmla="val 29853"/>
            </a:avLst>
          </a:prstGeom>
          <a:noFill/>
          <a:ln w="9525" cap="flat" cmpd="sng">
            <a:solidFill>
              <a:srgbClr val="0B5394"/>
            </a:solidFill>
            <a:prstDash val="dash"/>
            <a:round/>
            <a:headEnd type="none" w="sm" len="sm"/>
            <a:tailEnd type="none" w="sm" len="sm"/>
          </a:ln>
        </p:spPr>
        <p:txBody>
          <a:bodyPr spcFirstLastPara="1" wrap="square" lIns="91425" tIns="91425" rIns="91425" bIns="91425" anchor="ctr" anchorCtr="0">
            <a:noAutofit/>
          </a:bodyPr>
          <a:lstStyle/>
          <a:p>
            <a:pPr marL="0" lvl="0" indent="0" algn="r" rtl="0">
              <a:spcBef>
                <a:spcPts val="0"/>
              </a:spcBef>
              <a:spcAft>
                <a:spcPts val="0"/>
              </a:spcAft>
              <a:buNone/>
            </a:pPr>
            <a:r>
              <a:rPr lang="en" sz="1800" dirty="0">
                <a:solidFill>
                  <a:srgbClr val="0B5394"/>
                </a:solidFill>
                <a:latin typeface="Pangolin"/>
                <a:ea typeface="Pangolin"/>
                <a:cs typeface="Pangolin"/>
                <a:sym typeface="Pangolin"/>
              </a:rPr>
              <a:t>Render</a:t>
            </a:r>
            <a:endParaRPr sz="1800" dirty="0">
              <a:solidFill>
                <a:srgbClr val="0B5394"/>
              </a:solidFill>
              <a:latin typeface="Pangolin"/>
              <a:ea typeface="Pangolin"/>
              <a:cs typeface="Pangolin"/>
              <a:sym typeface="Pangolin"/>
            </a:endParaRPr>
          </a:p>
        </p:txBody>
      </p:sp>
      <p:sp>
        <p:nvSpPr>
          <p:cNvPr id="200" name="Google Shape;200;p32"/>
          <p:cNvSpPr txBox="1">
            <a:spLocks noGrp="1"/>
          </p:cNvSpPr>
          <p:nvPr>
            <p:ph type="sldNum" idx="12"/>
          </p:nvPr>
        </p:nvSpPr>
        <p:spPr>
          <a:xfrm>
            <a:off x="8716025" y="4676375"/>
            <a:ext cx="428100" cy="467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44</a:t>
            </a:fld>
            <a:endParaRPr dirty="0"/>
          </a:p>
        </p:txBody>
      </p:sp>
      <p:sp>
        <p:nvSpPr>
          <p:cNvPr id="8" name="Google Shape;334;p42">
            <a:extLst>
              <a:ext uri="{FF2B5EF4-FFF2-40B4-BE49-F238E27FC236}">
                <a16:creationId xmlns:a16="http://schemas.microsoft.com/office/drawing/2014/main" id="{0C543F3F-40D8-D74C-8EDE-8E67FBE0D94D}"/>
              </a:ext>
            </a:extLst>
          </p:cNvPr>
          <p:cNvSpPr>
            <a:spLocks noChangeAspect="1"/>
          </p:cNvSpPr>
          <p:nvPr/>
        </p:nvSpPr>
        <p:spPr>
          <a:xfrm>
            <a:off x="6906396" y="970137"/>
            <a:ext cx="1651857" cy="1336176"/>
          </a:xfrm>
          <a:custGeom>
            <a:avLst/>
            <a:gdLst/>
            <a:ahLst/>
            <a:cxnLst/>
            <a:rect l="l" t="t" r="r" b="b"/>
            <a:pathLst>
              <a:path w="22532" h="18226" extrusionOk="0">
                <a:moveTo>
                  <a:pt x="7640" y="5499"/>
                </a:moveTo>
                <a:lnTo>
                  <a:pt x="7859" y="5524"/>
                </a:lnTo>
                <a:lnTo>
                  <a:pt x="8078" y="5572"/>
                </a:lnTo>
                <a:lnTo>
                  <a:pt x="8297" y="5645"/>
                </a:lnTo>
                <a:lnTo>
                  <a:pt x="8492" y="5743"/>
                </a:lnTo>
                <a:lnTo>
                  <a:pt x="8662" y="5840"/>
                </a:lnTo>
                <a:lnTo>
                  <a:pt x="8833" y="5986"/>
                </a:lnTo>
                <a:lnTo>
                  <a:pt x="9003" y="6132"/>
                </a:lnTo>
                <a:lnTo>
                  <a:pt x="9125" y="6302"/>
                </a:lnTo>
                <a:lnTo>
                  <a:pt x="9246" y="6473"/>
                </a:lnTo>
                <a:lnTo>
                  <a:pt x="9344" y="6667"/>
                </a:lnTo>
                <a:lnTo>
                  <a:pt x="9417" y="6862"/>
                </a:lnTo>
                <a:lnTo>
                  <a:pt x="9465" y="7081"/>
                </a:lnTo>
                <a:lnTo>
                  <a:pt x="9490" y="7300"/>
                </a:lnTo>
                <a:lnTo>
                  <a:pt x="9514" y="7543"/>
                </a:lnTo>
                <a:lnTo>
                  <a:pt x="9490" y="7762"/>
                </a:lnTo>
                <a:lnTo>
                  <a:pt x="9441" y="7932"/>
                </a:lnTo>
                <a:lnTo>
                  <a:pt x="9392" y="8103"/>
                </a:lnTo>
                <a:lnTo>
                  <a:pt x="9319" y="8249"/>
                </a:lnTo>
                <a:lnTo>
                  <a:pt x="9246" y="8419"/>
                </a:lnTo>
                <a:lnTo>
                  <a:pt x="9149" y="8541"/>
                </a:lnTo>
                <a:lnTo>
                  <a:pt x="9027" y="8687"/>
                </a:lnTo>
                <a:lnTo>
                  <a:pt x="8784" y="8906"/>
                </a:lnTo>
                <a:lnTo>
                  <a:pt x="8516" y="9100"/>
                </a:lnTo>
                <a:lnTo>
                  <a:pt x="8200" y="9246"/>
                </a:lnTo>
                <a:lnTo>
                  <a:pt x="7884" y="9368"/>
                </a:lnTo>
                <a:lnTo>
                  <a:pt x="7543" y="9417"/>
                </a:lnTo>
                <a:lnTo>
                  <a:pt x="7348" y="9441"/>
                </a:lnTo>
                <a:lnTo>
                  <a:pt x="7178" y="9441"/>
                </a:lnTo>
                <a:lnTo>
                  <a:pt x="6984" y="9417"/>
                </a:lnTo>
                <a:lnTo>
                  <a:pt x="6789" y="9368"/>
                </a:lnTo>
                <a:lnTo>
                  <a:pt x="6619" y="9295"/>
                </a:lnTo>
                <a:lnTo>
                  <a:pt x="6448" y="9222"/>
                </a:lnTo>
                <a:lnTo>
                  <a:pt x="6278" y="9149"/>
                </a:lnTo>
                <a:lnTo>
                  <a:pt x="6132" y="9027"/>
                </a:lnTo>
                <a:lnTo>
                  <a:pt x="5986" y="8930"/>
                </a:lnTo>
                <a:lnTo>
                  <a:pt x="5840" y="8784"/>
                </a:lnTo>
                <a:lnTo>
                  <a:pt x="5718" y="8638"/>
                </a:lnTo>
                <a:lnTo>
                  <a:pt x="5621" y="8492"/>
                </a:lnTo>
                <a:lnTo>
                  <a:pt x="5524" y="8322"/>
                </a:lnTo>
                <a:lnTo>
                  <a:pt x="5451" y="8151"/>
                </a:lnTo>
                <a:lnTo>
                  <a:pt x="5402" y="7981"/>
                </a:lnTo>
                <a:lnTo>
                  <a:pt x="5378" y="7786"/>
                </a:lnTo>
                <a:lnTo>
                  <a:pt x="5378" y="7543"/>
                </a:lnTo>
                <a:lnTo>
                  <a:pt x="5402" y="7324"/>
                </a:lnTo>
                <a:lnTo>
                  <a:pt x="5451" y="7130"/>
                </a:lnTo>
                <a:lnTo>
                  <a:pt x="5524" y="6911"/>
                </a:lnTo>
                <a:lnTo>
                  <a:pt x="5621" y="6716"/>
                </a:lnTo>
                <a:lnTo>
                  <a:pt x="5743" y="6521"/>
                </a:lnTo>
                <a:lnTo>
                  <a:pt x="5889" y="6351"/>
                </a:lnTo>
                <a:lnTo>
                  <a:pt x="6035" y="6181"/>
                </a:lnTo>
                <a:lnTo>
                  <a:pt x="6181" y="6035"/>
                </a:lnTo>
                <a:lnTo>
                  <a:pt x="6351" y="5937"/>
                </a:lnTo>
                <a:lnTo>
                  <a:pt x="6521" y="5840"/>
                </a:lnTo>
                <a:lnTo>
                  <a:pt x="6692" y="5743"/>
                </a:lnTo>
                <a:lnTo>
                  <a:pt x="7032" y="5621"/>
                </a:lnTo>
                <a:lnTo>
                  <a:pt x="7421" y="5499"/>
                </a:lnTo>
                <a:close/>
                <a:moveTo>
                  <a:pt x="7665" y="4988"/>
                </a:moveTo>
                <a:lnTo>
                  <a:pt x="7373" y="5013"/>
                </a:lnTo>
                <a:lnTo>
                  <a:pt x="7300" y="5013"/>
                </a:lnTo>
                <a:lnTo>
                  <a:pt x="7251" y="5037"/>
                </a:lnTo>
                <a:lnTo>
                  <a:pt x="7178" y="5110"/>
                </a:lnTo>
                <a:lnTo>
                  <a:pt x="6984" y="5159"/>
                </a:lnTo>
                <a:lnTo>
                  <a:pt x="6789" y="5207"/>
                </a:lnTo>
                <a:lnTo>
                  <a:pt x="6619" y="5280"/>
                </a:lnTo>
                <a:lnTo>
                  <a:pt x="6424" y="5353"/>
                </a:lnTo>
                <a:lnTo>
                  <a:pt x="6083" y="5548"/>
                </a:lnTo>
                <a:lnTo>
                  <a:pt x="5791" y="5791"/>
                </a:lnTo>
                <a:lnTo>
                  <a:pt x="5597" y="5962"/>
                </a:lnTo>
                <a:lnTo>
                  <a:pt x="5426" y="6156"/>
                </a:lnTo>
                <a:lnTo>
                  <a:pt x="5280" y="6400"/>
                </a:lnTo>
                <a:lnTo>
                  <a:pt x="5134" y="6619"/>
                </a:lnTo>
                <a:lnTo>
                  <a:pt x="5037" y="6862"/>
                </a:lnTo>
                <a:lnTo>
                  <a:pt x="4964" y="7130"/>
                </a:lnTo>
                <a:lnTo>
                  <a:pt x="4915" y="7397"/>
                </a:lnTo>
                <a:lnTo>
                  <a:pt x="4891" y="7665"/>
                </a:lnTo>
                <a:lnTo>
                  <a:pt x="4915" y="7908"/>
                </a:lnTo>
                <a:lnTo>
                  <a:pt x="4940" y="8151"/>
                </a:lnTo>
                <a:lnTo>
                  <a:pt x="5013" y="8395"/>
                </a:lnTo>
                <a:lnTo>
                  <a:pt x="5110" y="8614"/>
                </a:lnTo>
                <a:lnTo>
                  <a:pt x="5232" y="8808"/>
                </a:lnTo>
                <a:lnTo>
                  <a:pt x="5378" y="9003"/>
                </a:lnTo>
                <a:lnTo>
                  <a:pt x="5548" y="9173"/>
                </a:lnTo>
                <a:lnTo>
                  <a:pt x="5743" y="9344"/>
                </a:lnTo>
                <a:lnTo>
                  <a:pt x="5937" y="9490"/>
                </a:lnTo>
                <a:lnTo>
                  <a:pt x="6132" y="9611"/>
                </a:lnTo>
                <a:lnTo>
                  <a:pt x="6351" y="9709"/>
                </a:lnTo>
                <a:lnTo>
                  <a:pt x="6594" y="9806"/>
                </a:lnTo>
                <a:lnTo>
                  <a:pt x="6838" y="9855"/>
                </a:lnTo>
                <a:lnTo>
                  <a:pt x="7057" y="9903"/>
                </a:lnTo>
                <a:lnTo>
                  <a:pt x="7300" y="9928"/>
                </a:lnTo>
                <a:lnTo>
                  <a:pt x="7543" y="9903"/>
                </a:lnTo>
                <a:lnTo>
                  <a:pt x="7762" y="9879"/>
                </a:lnTo>
                <a:lnTo>
                  <a:pt x="7981" y="9855"/>
                </a:lnTo>
                <a:lnTo>
                  <a:pt x="8176" y="9782"/>
                </a:lnTo>
                <a:lnTo>
                  <a:pt x="8395" y="9709"/>
                </a:lnTo>
                <a:lnTo>
                  <a:pt x="8589" y="9636"/>
                </a:lnTo>
                <a:lnTo>
                  <a:pt x="8784" y="9514"/>
                </a:lnTo>
                <a:lnTo>
                  <a:pt x="8954" y="9392"/>
                </a:lnTo>
                <a:lnTo>
                  <a:pt x="9125" y="9271"/>
                </a:lnTo>
                <a:lnTo>
                  <a:pt x="9295" y="9125"/>
                </a:lnTo>
                <a:lnTo>
                  <a:pt x="9441" y="8979"/>
                </a:lnTo>
                <a:lnTo>
                  <a:pt x="9563" y="8808"/>
                </a:lnTo>
                <a:lnTo>
                  <a:pt x="9684" y="8614"/>
                </a:lnTo>
                <a:lnTo>
                  <a:pt x="9782" y="8419"/>
                </a:lnTo>
                <a:lnTo>
                  <a:pt x="9855" y="8224"/>
                </a:lnTo>
                <a:lnTo>
                  <a:pt x="9928" y="8030"/>
                </a:lnTo>
                <a:lnTo>
                  <a:pt x="9976" y="7811"/>
                </a:lnTo>
                <a:lnTo>
                  <a:pt x="10001" y="7519"/>
                </a:lnTo>
                <a:lnTo>
                  <a:pt x="10001" y="7227"/>
                </a:lnTo>
                <a:lnTo>
                  <a:pt x="9952" y="6959"/>
                </a:lnTo>
                <a:lnTo>
                  <a:pt x="9903" y="6692"/>
                </a:lnTo>
                <a:lnTo>
                  <a:pt x="9806" y="6448"/>
                </a:lnTo>
                <a:lnTo>
                  <a:pt x="9660" y="6205"/>
                </a:lnTo>
                <a:lnTo>
                  <a:pt x="9514" y="5986"/>
                </a:lnTo>
                <a:lnTo>
                  <a:pt x="9344" y="5767"/>
                </a:lnTo>
                <a:lnTo>
                  <a:pt x="9149" y="5597"/>
                </a:lnTo>
                <a:lnTo>
                  <a:pt x="8930" y="5426"/>
                </a:lnTo>
                <a:lnTo>
                  <a:pt x="8711" y="5280"/>
                </a:lnTo>
                <a:lnTo>
                  <a:pt x="8468" y="5159"/>
                </a:lnTo>
                <a:lnTo>
                  <a:pt x="8200" y="5086"/>
                </a:lnTo>
                <a:lnTo>
                  <a:pt x="7932" y="5013"/>
                </a:lnTo>
                <a:lnTo>
                  <a:pt x="7665" y="4988"/>
                </a:lnTo>
                <a:close/>
                <a:moveTo>
                  <a:pt x="6570" y="414"/>
                </a:moveTo>
                <a:lnTo>
                  <a:pt x="6789" y="438"/>
                </a:lnTo>
                <a:lnTo>
                  <a:pt x="7032" y="438"/>
                </a:lnTo>
                <a:lnTo>
                  <a:pt x="7494" y="462"/>
                </a:lnTo>
                <a:lnTo>
                  <a:pt x="8103" y="487"/>
                </a:lnTo>
                <a:lnTo>
                  <a:pt x="8395" y="511"/>
                </a:lnTo>
                <a:lnTo>
                  <a:pt x="8687" y="511"/>
                </a:lnTo>
                <a:lnTo>
                  <a:pt x="8687" y="681"/>
                </a:lnTo>
                <a:lnTo>
                  <a:pt x="8687" y="852"/>
                </a:lnTo>
                <a:lnTo>
                  <a:pt x="8419" y="754"/>
                </a:lnTo>
                <a:lnTo>
                  <a:pt x="8273" y="730"/>
                </a:lnTo>
                <a:lnTo>
                  <a:pt x="8127" y="706"/>
                </a:lnTo>
                <a:lnTo>
                  <a:pt x="8005" y="706"/>
                </a:lnTo>
                <a:lnTo>
                  <a:pt x="7859" y="730"/>
                </a:lnTo>
                <a:lnTo>
                  <a:pt x="7738" y="779"/>
                </a:lnTo>
                <a:lnTo>
                  <a:pt x="7640" y="876"/>
                </a:lnTo>
                <a:lnTo>
                  <a:pt x="7616" y="925"/>
                </a:lnTo>
                <a:lnTo>
                  <a:pt x="7616" y="949"/>
                </a:lnTo>
                <a:lnTo>
                  <a:pt x="7640" y="998"/>
                </a:lnTo>
                <a:lnTo>
                  <a:pt x="7957" y="998"/>
                </a:lnTo>
                <a:lnTo>
                  <a:pt x="8224" y="1022"/>
                </a:lnTo>
                <a:lnTo>
                  <a:pt x="8468" y="1095"/>
                </a:lnTo>
                <a:lnTo>
                  <a:pt x="8735" y="1192"/>
                </a:lnTo>
                <a:lnTo>
                  <a:pt x="8760" y="1338"/>
                </a:lnTo>
                <a:lnTo>
                  <a:pt x="8565" y="1338"/>
                </a:lnTo>
                <a:lnTo>
                  <a:pt x="7932" y="1290"/>
                </a:lnTo>
                <a:lnTo>
                  <a:pt x="7713" y="1265"/>
                </a:lnTo>
                <a:lnTo>
                  <a:pt x="7616" y="1265"/>
                </a:lnTo>
                <a:lnTo>
                  <a:pt x="7494" y="1314"/>
                </a:lnTo>
                <a:lnTo>
                  <a:pt x="7470" y="1363"/>
                </a:lnTo>
                <a:lnTo>
                  <a:pt x="7470" y="1411"/>
                </a:lnTo>
                <a:lnTo>
                  <a:pt x="7519" y="1509"/>
                </a:lnTo>
                <a:lnTo>
                  <a:pt x="7592" y="1582"/>
                </a:lnTo>
                <a:lnTo>
                  <a:pt x="7689" y="1630"/>
                </a:lnTo>
                <a:lnTo>
                  <a:pt x="7786" y="1655"/>
                </a:lnTo>
                <a:lnTo>
                  <a:pt x="8030" y="1679"/>
                </a:lnTo>
                <a:lnTo>
                  <a:pt x="8224" y="1703"/>
                </a:lnTo>
                <a:lnTo>
                  <a:pt x="8516" y="1752"/>
                </a:lnTo>
                <a:lnTo>
                  <a:pt x="8833" y="1776"/>
                </a:lnTo>
                <a:lnTo>
                  <a:pt x="8881" y="2117"/>
                </a:lnTo>
                <a:lnTo>
                  <a:pt x="8857" y="2117"/>
                </a:lnTo>
                <a:lnTo>
                  <a:pt x="8711" y="2068"/>
                </a:lnTo>
                <a:lnTo>
                  <a:pt x="8565" y="2020"/>
                </a:lnTo>
                <a:lnTo>
                  <a:pt x="8249" y="1995"/>
                </a:lnTo>
                <a:lnTo>
                  <a:pt x="8005" y="1947"/>
                </a:lnTo>
                <a:lnTo>
                  <a:pt x="7713" y="1947"/>
                </a:lnTo>
                <a:lnTo>
                  <a:pt x="7713" y="1995"/>
                </a:lnTo>
                <a:lnTo>
                  <a:pt x="7689" y="2044"/>
                </a:lnTo>
                <a:lnTo>
                  <a:pt x="7762" y="2166"/>
                </a:lnTo>
                <a:lnTo>
                  <a:pt x="7835" y="2239"/>
                </a:lnTo>
                <a:lnTo>
                  <a:pt x="7957" y="2287"/>
                </a:lnTo>
                <a:lnTo>
                  <a:pt x="8078" y="2336"/>
                </a:lnTo>
                <a:lnTo>
                  <a:pt x="8419" y="2409"/>
                </a:lnTo>
                <a:lnTo>
                  <a:pt x="8760" y="2458"/>
                </a:lnTo>
                <a:lnTo>
                  <a:pt x="8833" y="2458"/>
                </a:lnTo>
                <a:lnTo>
                  <a:pt x="8881" y="2433"/>
                </a:lnTo>
                <a:lnTo>
                  <a:pt x="8930" y="2409"/>
                </a:lnTo>
                <a:lnTo>
                  <a:pt x="8954" y="2385"/>
                </a:lnTo>
                <a:lnTo>
                  <a:pt x="9027" y="2506"/>
                </a:lnTo>
                <a:lnTo>
                  <a:pt x="9076" y="2579"/>
                </a:lnTo>
                <a:lnTo>
                  <a:pt x="9125" y="2604"/>
                </a:lnTo>
                <a:lnTo>
                  <a:pt x="9198" y="2628"/>
                </a:lnTo>
                <a:lnTo>
                  <a:pt x="9246" y="2628"/>
                </a:lnTo>
                <a:lnTo>
                  <a:pt x="9490" y="2701"/>
                </a:lnTo>
                <a:lnTo>
                  <a:pt x="9733" y="2798"/>
                </a:lnTo>
                <a:lnTo>
                  <a:pt x="9952" y="2920"/>
                </a:lnTo>
                <a:lnTo>
                  <a:pt x="10171" y="3066"/>
                </a:lnTo>
                <a:lnTo>
                  <a:pt x="10220" y="3090"/>
                </a:lnTo>
                <a:lnTo>
                  <a:pt x="10268" y="3115"/>
                </a:lnTo>
                <a:lnTo>
                  <a:pt x="10390" y="3115"/>
                </a:lnTo>
                <a:lnTo>
                  <a:pt x="10463" y="3042"/>
                </a:lnTo>
                <a:lnTo>
                  <a:pt x="10512" y="2969"/>
                </a:lnTo>
                <a:lnTo>
                  <a:pt x="10633" y="2896"/>
                </a:lnTo>
                <a:lnTo>
                  <a:pt x="10755" y="2823"/>
                </a:lnTo>
                <a:lnTo>
                  <a:pt x="10950" y="2652"/>
                </a:lnTo>
                <a:lnTo>
                  <a:pt x="11412" y="2312"/>
                </a:lnTo>
                <a:lnTo>
                  <a:pt x="11655" y="2166"/>
                </a:lnTo>
                <a:lnTo>
                  <a:pt x="11899" y="2044"/>
                </a:lnTo>
                <a:lnTo>
                  <a:pt x="11972" y="1995"/>
                </a:lnTo>
                <a:lnTo>
                  <a:pt x="11996" y="1947"/>
                </a:lnTo>
                <a:lnTo>
                  <a:pt x="12093" y="2020"/>
                </a:lnTo>
                <a:lnTo>
                  <a:pt x="12385" y="2239"/>
                </a:lnTo>
                <a:lnTo>
                  <a:pt x="12653" y="2458"/>
                </a:lnTo>
                <a:lnTo>
                  <a:pt x="12872" y="2701"/>
                </a:lnTo>
                <a:lnTo>
                  <a:pt x="13091" y="2944"/>
                </a:lnTo>
                <a:lnTo>
                  <a:pt x="13188" y="3066"/>
                </a:lnTo>
                <a:lnTo>
                  <a:pt x="13286" y="3188"/>
                </a:lnTo>
                <a:lnTo>
                  <a:pt x="13115" y="3382"/>
                </a:lnTo>
                <a:lnTo>
                  <a:pt x="12896" y="3188"/>
                </a:lnTo>
                <a:lnTo>
                  <a:pt x="12677" y="2993"/>
                </a:lnTo>
                <a:lnTo>
                  <a:pt x="12580" y="2920"/>
                </a:lnTo>
                <a:lnTo>
                  <a:pt x="12458" y="2871"/>
                </a:lnTo>
                <a:lnTo>
                  <a:pt x="12337" y="2823"/>
                </a:lnTo>
                <a:lnTo>
                  <a:pt x="12215" y="2798"/>
                </a:lnTo>
                <a:lnTo>
                  <a:pt x="12166" y="2823"/>
                </a:lnTo>
                <a:lnTo>
                  <a:pt x="12142" y="2847"/>
                </a:lnTo>
                <a:lnTo>
                  <a:pt x="12118" y="2896"/>
                </a:lnTo>
                <a:lnTo>
                  <a:pt x="12142" y="2944"/>
                </a:lnTo>
                <a:lnTo>
                  <a:pt x="12215" y="3042"/>
                </a:lnTo>
                <a:lnTo>
                  <a:pt x="12288" y="3115"/>
                </a:lnTo>
                <a:lnTo>
                  <a:pt x="12458" y="3261"/>
                </a:lnTo>
                <a:lnTo>
                  <a:pt x="12677" y="3480"/>
                </a:lnTo>
                <a:lnTo>
                  <a:pt x="12896" y="3650"/>
                </a:lnTo>
                <a:lnTo>
                  <a:pt x="12921" y="3650"/>
                </a:lnTo>
                <a:lnTo>
                  <a:pt x="12750" y="3869"/>
                </a:lnTo>
                <a:lnTo>
                  <a:pt x="12653" y="3747"/>
                </a:lnTo>
                <a:lnTo>
                  <a:pt x="12531" y="3626"/>
                </a:lnTo>
                <a:lnTo>
                  <a:pt x="12458" y="3528"/>
                </a:lnTo>
                <a:lnTo>
                  <a:pt x="12361" y="3431"/>
                </a:lnTo>
                <a:lnTo>
                  <a:pt x="12264" y="3334"/>
                </a:lnTo>
                <a:lnTo>
                  <a:pt x="12142" y="3285"/>
                </a:lnTo>
                <a:lnTo>
                  <a:pt x="12118" y="3285"/>
                </a:lnTo>
                <a:lnTo>
                  <a:pt x="12069" y="3309"/>
                </a:lnTo>
                <a:lnTo>
                  <a:pt x="12069" y="3334"/>
                </a:lnTo>
                <a:lnTo>
                  <a:pt x="12069" y="3382"/>
                </a:lnTo>
                <a:lnTo>
                  <a:pt x="12093" y="3504"/>
                </a:lnTo>
                <a:lnTo>
                  <a:pt x="12142" y="3626"/>
                </a:lnTo>
                <a:lnTo>
                  <a:pt x="12288" y="3869"/>
                </a:lnTo>
                <a:lnTo>
                  <a:pt x="12385" y="4039"/>
                </a:lnTo>
                <a:lnTo>
                  <a:pt x="12531" y="4210"/>
                </a:lnTo>
                <a:lnTo>
                  <a:pt x="12434" y="4331"/>
                </a:lnTo>
                <a:lnTo>
                  <a:pt x="12312" y="4526"/>
                </a:lnTo>
                <a:lnTo>
                  <a:pt x="12215" y="4356"/>
                </a:lnTo>
                <a:lnTo>
                  <a:pt x="12069" y="4185"/>
                </a:lnTo>
                <a:lnTo>
                  <a:pt x="11947" y="4015"/>
                </a:lnTo>
                <a:lnTo>
                  <a:pt x="11850" y="3845"/>
                </a:lnTo>
                <a:lnTo>
                  <a:pt x="11801" y="3796"/>
                </a:lnTo>
                <a:lnTo>
                  <a:pt x="11753" y="3772"/>
                </a:lnTo>
                <a:lnTo>
                  <a:pt x="11680" y="3772"/>
                </a:lnTo>
                <a:lnTo>
                  <a:pt x="11631" y="3845"/>
                </a:lnTo>
                <a:lnTo>
                  <a:pt x="11631" y="3966"/>
                </a:lnTo>
                <a:lnTo>
                  <a:pt x="11655" y="4064"/>
                </a:lnTo>
                <a:lnTo>
                  <a:pt x="11704" y="4185"/>
                </a:lnTo>
                <a:lnTo>
                  <a:pt x="11753" y="4283"/>
                </a:lnTo>
                <a:lnTo>
                  <a:pt x="12118" y="4842"/>
                </a:lnTo>
                <a:lnTo>
                  <a:pt x="12166" y="4891"/>
                </a:lnTo>
                <a:lnTo>
                  <a:pt x="12239" y="4915"/>
                </a:lnTo>
                <a:lnTo>
                  <a:pt x="12264" y="4940"/>
                </a:lnTo>
                <a:lnTo>
                  <a:pt x="12288" y="4964"/>
                </a:lnTo>
                <a:lnTo>
                  <a:pt x="12410" y="5232"/>
                </a:lnTo>
                <a:lnTo>
                  <a:pt x="12458" y="5524"/>
                </a:lnTo>
                <a:lnTo>
                  <a:pt x="12483" y="5694"/>
                </a:lnTo>
                <a:lnTo>
                  <a:pt x="12507" y="5864"/>
                </a:lnTo>
                <a:lnTo>
                  <a:pt x="12507" y="6035"/>
                </a:lnTo>
                <a:lnTo>
                  <a:pt x="12531" y="6205"/>
                </a:lnTo>
                <a:lnTo>
                  <a:pt x="12580" y="6278"/>
                </a:lnTo>
                <a:lnTo>
                  <a:pt x="12629" y="6302"/>
                </a:lnTo>
                <a:lnTo>
                  <a:pt x="12702" y="6327"/>
                </a:lnTo>
                <a:lnTo>
                  <a:pt x="12775" y="6327"/>
                </a:lnTo>
                <a:lnTo>
                  <a:pt x="12994" y="6400"/>
                </a:lnTo>
                <a:lnTo>
                  <a:pt x="13213" y="6424"/>
                </a:lnTo>
                <a:lnTo>
                  <a:pt x="13651" y="6473"/>
                </a:lnTo>
                <a:lnTo>
                  <a:pt x="13967" y="6521"/>
                </a:lnTo>
                <a:lnTo>
                  <a:pt x="14283" y="6570"/>
                </a:lnTo>
                <a:lnTo>
                  <a:pt x="14502" y="6643"/>
                </a:lnTo>
                <a:lnTo>
                  <a:pt x="14600" y="6692"/>
                </a:lnTo>
                <a:lnTo>
                  <a:pt x="14697" y="6692"/>
                </a:lnTo>
                <a:lnTo>
                  <a:pt x="14673" y="6959"/>
                </a:lnTo>
                <a:lnTo>
                  <a:pt x="14648" y="7227"/>
                </a:lnTo>
                <a:lnTo>
                  <a:pt x="14673" y="7738"/>
                </a:lnTo>
                <a:lnTo>
                  <a:pt x="14648" y="8176"/>
                </a:lnTo>
                <a:lnTo>
                  <a:pt x="14648" y="8395"/>
                </a:lnTo>
                <a:lnTo>
                  <a:pt x="14673" y="8614"/>
                </a:lnTo>
                <a:lnTo>
                  <a:pt x="14454" y="8638"/>
                </a:lnTo>
                <a:lnTo>
                  <a:pt x="14454" y="8638"/>
                </a:lnTo>
                <a:lnTo>
                  <a:pt x="14478" y="8541"/>
                </a:lnTo>
                <a:lnTo>
                  <a:pt x="14478" y="8443"/>
                </a:lnTo>
                <a:lnTo>
                  <a:pt x="14454" y="8249"/>
                </a:lnTo>
                <a:lnTo>
                  <a:pt x="14405" y="7981"/>
                </a:lnTo>
                <a:lnTo>
                  <a:pt x="14381" y="7884"/>
                </a:lnTo>
                <a:lnTo>
                  <a:pt x="14332" y="7762"/>
                </a:lnTo>
                <a:lnTo>
                  <a:pt x="14308" y="7738"/>
                </a:lnTo>
                <a:lnTo>
                  <a:pt x="14283" y="7713"/>
                </a:lnTo>
                <a:lnTo>
                  <a:pt x="14235" y="7738"/>
                </a:lnTo>
                <a:lnTo>
                  <a:pt x="14210" y="7762"/>
                </a:lnTo>
                <a:lnTo>
                  <a:pt x="14162" y="7884"/>
                </a:lnTo>
                <a:lnTo>
                  <a:pt x="14137" y="7981"/>
                </a:lnTo>
                <a:lnTo>
                  <a:pt x="14113" y="8249"/>
                </a:lnTo>
                <a:lnTo>
                  <a:pt x="14113" y="8468"/>
                </a:lnTo>
                <a:lnTo>
                  <a:pt x="14137" y="8565"/>
                </a:lnTo>
                <a:lnTo>
                  <a:pt x="14186" y="8662"/>
                </a:lnTo>
                <a:lnTo>
                  <a:pt x="13797" y="8687"/>
                </a:lnTo>
                <a:lnTo>
                  <a:pt x="13699" y="8687"/>
                </a:lnTo>
                <a:lnTo>
                  <a:pt x="13748" y="8589"/>
                </a:lnTo>
                <a:lnTo>
                  <a:pt x="13797" y="8346"/>
                </a:lnTo>
                <a:lnTo>
                  <a:pt x="13845" y="8103"/>
                </a:lnTo>
                <a:lnTo>
                  <a:pt x="13870" y="7835"/>
                </a:lnTo>
                <a:lnTo>
                  <a:pt x="13845" y="7762"/>
                </a:lnTo>
                <a:lnTo>
                  <a:pt x="13772" y="7713"/>
                </a:lnTo>
                <a:lnTo>
                  <a:pt x="13699" y="7713"/>
                </a:lnTo>
                <a:lnTo>
                  <a:pt x="13651" y="7762"/>
                </a:lnTo>
                <a:lnTo>
                  <a:pt x="13626" y="7811"/>
                </a:lnTo>
                <a:lnTo>
                  <a:pt x="13480" y="8273"/>
                </a:lnTo>
                <a:lnTo>
                  <a:pt x="13407" y="8492"/>
                </a:lnTo>
                <a:lnTo>
                  <a:pt x="13407" y="8614"/>
                </a:lnTo>
                <a:lnTo>
                  <a:pt x="13407" y="8662"/>
                </a:lnTo>
                <a:lnTo>
                  <a:pt x="13432" y="8711"/>
                </a:lnTo>
                <a:lnTo>
                  <a:pt x="13237" y="8711"/>
                </a:lnTo>
                <a:lnTo>
                  <a:pt x="13042" y="8735"/>
                </a:lnTo>
                <a:lnTo>
                  <a:pt x="13091" y="8443"/>
                </a:lnTo>
                <a:lnTo>
                  <a:pt x="13115" y="8176"/>
                </a:lnTo>
                <a:lnTo>
                  <a:pt x="13091" y="8030"/>
                </a:lnTo>
                <a:lnTo>
                  <a:pt x="13067" y="7908"/>
                </a:lnTo>
                <a:lnTo>
                  <a:pt x="13042" y="7859"/>
                </a:lnTo>
                <a:lnTo>
                  <a:pt x="13018" y="7835"/>
                </a:lnTo>
                <a:lnTo>
                  <a:pt x="12969" y="7835"/>
                </a:lnTo>
                <a:lnTo>
                  <a:pt x="12921" y="7859"/>
                </a:lnTo>
                <a:lnTo>
                  <a:pt x="12848" y="7957"/>
                </a:lnTo>
                <a:lnTo>
                  <a:pt x="12823" y="8054"/>
                </a:lnTo>
                <a:lnTo>
                  <a:pt x="12750" y="8273"/>
                </a:lnTo>
                <a:lnTo>
                  <a:pt x="12604" y="8906"/>
                </a:lnTo>
                <a:lnTo>
                  <a:pt x="12604" y="8954"/>
                </a:lnTo>
                <a:lnTo>
                  <a:pt x="12629" y="9027"/>
                </a:lnTo>
                <a:lnTo>
                  <a:pt x="12507" y="9271"/>
                </a:lnTo>
                <a:lnTo>
                  <a:pt x="12385" y="9514"/>
                </a:lnTo>
                <a:lnTo>
                  <a:pt x="12288" y="9660"/>
                </a:lnTo>
                <a:lnTo>
                  <a:pt x="12191" y="9806"/>
                </a:lnTo>
                <a:lnTo>
                  <a:pt x="11996" y="10049"/>
                </a:lnTo>
                <a:lnTo>
                  <a:pt x="11947" y="10122"/>
                </a:lnTo>
                <a:lnTo>
                  <a:pt x="11947" y="10171"/>
                </a:lnTo>
                <a:lnTo>
                  <a:pt x="11972" y="10244"/>
                </a:lnTo>
                <a:lnTo>
                  <a:pt x="11996" y="10293"/>
                </a:lnTo>
                <a:lnTo>
                  <a:pt x="12045" y="10341"/>
                </a:lnTo>
                <a:lnTo>
                  <a:pt x="12166" y="10341"/>
                </a:lnTo>
                <a:lnTo>
                  <a:pt x="12239" y="10317"/>
                </a:lnTo>
                <a:lnTo>
                  <a:pt x="12337" y="10487"/>
                </a:lnTo>
                <a:lnTo>
                  <a:pt x="12483" y="10633"/>
                </a:lnTo>
                <a:lnTo>
                  <a:pt x="12726" y="10950"/>
                </a:lnTo>
                <a:lnTo>
                  <a:pt x="12994" y="11339"/>
                </a:lnTo>
                <a:lnTo>
                  <a:pt x="13237" y="11728"/>
                </a:lnTo>
                <a:lnTo>
                  <a:pt x="13067" y="11947"/>
                </a:lnTo>
                <a:lnTo>
                  <a:pt x="12872" y="12166"/>
                </a:lnTo>
                <a:lnTo>
                  <a:pt x="12483" y="12556"/>
                </a:lnTo>
                <a:lnTo>
                  <a:pt x="12191" y="12848"/>
                </a:lnTo>
                <a:lnTo>
                  <a:pt x="12045" y="12994"/>
                </a:lnTo>
                <a:lnTo>
                  <a:pt x="11923" y="13164"/>
                </a:lnTo>
                <a:lnTo>
                  <a:pt x="11704" y="13018"/>
                </a:lnTo>
                <a:lnTo>
                  <a:pt x="11874" y="12945"/>
                </a:lnTo>
                <a:lnTo>
                  <a:pt x="12020" y="12848"/>
                </a:lnTo>
                <a:lnTo>
                  <a:pt x="12288" y="12677"/>
                </a:lnTo>
                <a:lnTo>
                  <a:pt x="12337" y="12629"/>
                </a:lnTo>
                <a:lnTo>
                  <a:pt x="12361" y="12580"/>
                </a:lnTo>
                <a:lnTo>
                  <a:pt x="12361" y="12507"/>
                </a:lnTo>
                <a:lnTo>
                  <a:pt x="12337" y="12458"/>
                </a:lnTo>
                <a:lnTo>
                  <a:pt x="12312" y="12434"/>
                </a:lnTo>
                <a:lnTo>
                  <a:pt x="12264" y="12385"/>
                </a:lnTo>
                <a:lnTo>
                  <a:pt x="12191" y="12385"/>
                </a:lnTo>
                <a:lnTo>
                  <a:pt x="12118" y="12410"/>
                </a:lnTo>
                <a:lnTo>
                  <a:pt x="11899" y="12531"/>
                </a:lnTo>
                <a:lnTo>
                  <a:pt x="11655" y="12677"/>
                </a:lnTo>
                <a:lnTo>
                  <a:pt x="11388" y="12799"/>
                </a:lnTo>
                <a:lnTo>
                  <a:pt x="11266" y="12726"/>
                </a:lnTo>
                <a:lnTo>
                  <a:pt x="11315" y="12702"/>
                </a:lnTo>
                <a:lnTo>
                  <a:pt x="11534" y="12556"/>
                </a:lnTo>
                <a:lnTo>
                  <a:pt x="11631" y="12458"/>
                </a:lnTo>
                <a:lnTo>
                  <a:pt x="11704" y="12337"/>
                </a:lnTo>
                <a:lnTo>
                  <a:pt x="11728" y="12288"/>
                </a:lnTo>
                <a:lnTo>
                  <a:pt x="11728" y="12239"/>
                </a:lnTo>
                <a:lnTo>
                  <a:pt x="11704" y="12166"/>
                </a:lnTo>
                <a:lnTo>
                  <a:pt x="11680" y="12118"/>
                </a:lnTo>
                <a:lnTo>
                  <a:pt x="11631" y="12093"/>
                </a:lnTo>
                <a:lnTo>
                  <a:pt x="11582" y="12069"/>
                </a:lnTo>
                <a:lnTo>
                  <a:pt x="11534" y="12069"/>
                </a:lnTo>
                <a:lnTo>
                  <a:pt x="11461" y="12093"/>
                </a:lnTo>
                <a:lnTo>
                  <a:pt x="11290" y="12264"/>
                </a:lnTo>
                <a:lnTo>
                  <a:pt x="11096" y="12410"/>
                </a:lnTo>
                <a:lnTo>
                  <a:pt x="10974" y="12507"/>
                </a:lnTo>
                <a:lnTo>
                  <a:pt x="10731" y="12288"/>
                </a:lnTo>
                <a:lnTo>
                  <a:pt x="10950" y="12142"/>
                </a:lnTo>
                <a:lnTo>
                  <a:pt x="11071" y="12069"/>
                </a:lnTo>
                <a:lnTo>
                  <a:pt x="11193" y="11996"/>
                </a:lnTo>
                <a:lnTo>
                  <a:pt x="11242" y="11947"/>
                </a:lnTo>
                <a:lnTo>
                  <a:pt x="11266" y="11899"/>
                </a:lnTo>
                <a:lnTo>
                  <a:pt x="11290" y="11826"/>
                </a:lnTo>
                <a:lnTo>
                  <a:pt x="11290" y="11753"/>
                </a:lnTo>
                <a:lnTo>
                  <a:pt x="11266" y="11704"/>
                </a:lnTo>
                <a:lnTo>
                  <a:pt x="11217" y="11680"/>
                </a:lnTo>
                <a:lnTo>
                  <a:pt x="11096" y="11680"/>
                </a:lnTo>
                <a:lnTo>
                  <a:pt x="10974" y="11753"/>
                </a:lnTo>
                <a:lnTo>
                  <a:pt x="10877" y="11801"/>
                </a:lnTo>
                <a:lnTo>
                  <a:pt x="10633" y="11947"/>
                </a:lnTo>
                <a:lnTo>
                  <a:pt x="10390" y="12093"/>
                </a:lnTo>
                <a:lnTo>
                  <a:pt x="10293" y="12069"/>
                </a:lnTo>
                <a:lnTo>
                  <a:pt x="10147" y="12069"/>
                </a:lnTo>
                <a:lnTo>
                  <a:pt x="10098" y="12118"/>
                </a:lnTo>
                <a:lnTo>
                  <a:pt x="9952" y="12118"/>
                </a:lnTo>
                <a:lnTo>
                  <a:pt x="9855" y="12191"/>
                </a:lnTo>
                <a:lnTo>
                  <a:pt x="9733" y="12264"/>
                </a:lnTo>
                <a:lnTo>
                  <a:pt x="9587" y="12312"/>
                </a:lnTo>
                <a:lnTo>
                  <a:pt x="9319" y="12385"/>
                </a:lnTo>
                <a:lnTo>
                  <a:pt x="9198" y="12434"/>
                </a:lnTo>
                <a:lnTo>
                  <a:pt x="9100" y="12507"/>
                </a:lnTo>
                <a:lnTo>
                  <a:pt x="8979" y="12507"/>
                </a:lnTo>
                <a:lnTo>
                  <a:pt x="8930" y="12556"/>
                </a:lnTo>
                <a:lnTo>
                  <a:pt x="8906" y="12604"/>
                </a:lnTo>
                <a:lnTo>
                  <a:pt x="8906" y="12629"/>
                </a:lnTo>
                <a:lnTo>
                  <a:pt x="8857" y="12629"/>
                </a:lnTo>
                <a:lnTo>
                  <a:pt x="8735" y="12677"/>
                </a:lnTo>
                <a:lnTo>
                  <a:pt x="8638" y="12726"/>
                </a:lnTo>
                <a:lnTo>
                  <a:pt x="8419" y="12848"/>
                </a:lnTo>
                <a:lnTo>
                  <a:pt x="8297" y="12872"/>
                </a:lnTo>
                <a:lnTo>
                  <a:pt x="8200" y="12896"/>
                </a:lnTo>
                <a:lnTo>
                  <a:pt x="8103" y="12921"/>
                </a:lnTo>
                <a:lnTo>
                  <a:pt x="8005" y="12945"/>
                </a:lnTo>
                <a:lnTo>
                  <a:pt x="7957" y="13018"/>
                </a:lnTo>
                <a:lnTo>
                  <a:pt x="7981" y="13067"/>
                </a:lnTo>
                <a:lnTo>
                  <a:pt x="8030" y="13140"/>
                </a:lnTo>
                <a:lnTo>
                  <a:pt x="8127" y="13188"/>
                </a:lnTo>
                <a:lnTo>
                  <a:pt x="8224" y="13213"/>
                </a:lnTo>
                <a:lnTo>
                  <a:pt x="8346" y="13188"/>
                </a:lnTo>
                <a:lnTo>
                  <a:pt x="8468" y="13164"/>
                </a:lnTo>
                <a:lnTo>
                  <a:pt x="8589" y="13115"/>
                </a:lnTo>
                <a:lnTo>
                  <a:pt x="8833" y="12994"/>
                </a:lnTo>
                <a:lnTo>
                  <a:pt x="8808" y="13115"/>
                </a:lnTo>
                <a:lnTo>
                  <a:pt x="8638" y="13213"/>
                </a:lnTo>
                <a:lnTo>
                  <a:pt x="8443" y="13310"/>
                </a:lnTo>
                <a:lnTo>
                  <a:pt x="8224" y="13383"/>
                </a:lnTo>
                <a:lnTo>
                  <a:pt x="8127" y="13432"/>
                </a:lnTo>
                <a:lnTo>
                  <a:pt x="8054" y="13480"/>
                </a:lnTo>
                <a:lnTo>
                  <a:pt x="8030" y="13553"/>
                </a:lnTo>
                <a:lnTo>
                  <a:pt x="8054" y="13602"/>
                </a:lnTo>
                <a:lnTo>
                  <a:pt x="8103" y="13651"/>
                </a:lnTo>
                <a:lnTo>
                  <a:pt x="8176" y="13675"/>
                </a:lnTo>
                <a:lnTo>
                  <a:pt x="8297" y="13699"/>
                </a:lnTo>
                <a:lnTo>
                  <a:pt x="8443" y="13651"/>
                </a:lnTo>
                <a:lnTo>
                  <a:pt x="8589" y="13626"/>
                </a:lnTo>
                <a:lnTo>
                  <a:pt x="8760" y="13553"/>
                </a:lnTo>
                <a:lnTo>
                  <a:pt x="8711" y="13797"/>
                </a:lnTo>
                <a:lnTo>
                  <a:pt x="8711" y="13821"/>
                </a:lnTo>
                <a:lnTo>
                  <a:pt x="8662" y="13845"/>
                </a:lnTo>
                <a:lnTo>
                  <a:pt x="8419" y="13918"/>
                </a:lnTo>
                <a:lnTo>
                  <a:pt x="8176" y="13991"/>
                </a:lnTo>
                <a:lnTo>
                  <a:pt x="8030" y="14016"/>
                </a:lnTo>
                <a:lnTo>
                  <a:pt x="7957" y="14040"/>
                </a:lnTo>
                <a:lnTo>
                  <a:pt x="7957" y="14089"/>
                </a:lnTo>
                <a:lnTo>
                  <a:pt x="7932" y="14113"/>
                </a:lnTo>
                <a:lnTo>
                  <a:pt x="7932" y="14162"/>
                </a:lnTo>
                <a:lnTo>
                  <a:pt x="7957" y="14186"/>
                </a:lnTo>
                <a:lnTo>
                  <a:pt x="8030" y="14235"/>
                </a:lnTo>
                <a:lnTo>
                  <a:pt x="8127" y="14259"/>
                </a:lnTo>
                <a:lnTo>
                  <a:pt x="8224" y="14283"/>
                </a:lnTo>
                <a:lnTo>
                  <a:pt x="8322" y="14283"/>
                </a:lnTo>
                <a:lnTo>
                  <a:pt x="8419" y="14259"/>
                </a:lnTo>
                <a:lnTo>
                  <a:pt x="8614" y="14210"/>
                </a:lnTo>
                <a:lnTo>
                  <a:pt x="8614" y="14210"/>
                </a:lnTo>
                <a:lnTo>
                  <a:pt x="8589" y="14381"/>
                </a:lnTo>
                <a:lnTo>
                  <a:pt x="8589" y="14575"/>
                </a:lnTo>
                <a:lnTo>
                  <a:pt x="8103" y="14575"/>
                </a:lnTo>
                <a:lnTo>
                  <a:pt x="7616" y="14624"/>
                </a:lnTo>
                <a:lnTo>
                  <a:pt x="6765" y="14624"/>
                </a:lnTo>
                <a:lnTo>
                  <a:pt x="6765" y="14405"/>
                </a:lnTo>
                <a:lnTo>
                  <a:pt x="6740" y="14162"/>
                </a:lnTo>
                <a:lnTo>
                  <a:pt x="6692" y="13748"/>
                </a:lnTo>
                <a:lnTo>
                  <a:pt x="6643" y="13432"/>
                </a:lnTo>
                <a:lnTo>
                  <a:pt x="6570" y="13042"/>
                </a:lnTo>
                <a:lnTo>
                  <a:pt x="6521" y="12848"/>
                </a:lnTo>
                <a:lnTo>
                  <a:pt x="6448" y="12702"/>
                </a:lnTo>
                <a:lnTo>
                  <a:pt x="6351" y="12556"/>
                </a:lnTo>
                <a:lnTo>
                  <a:pt x="6302" y="12531"/>
                </a:lnTo>
                <a:lnTo>
                  <a:pt x="6229" y="12483"/>
                </a:lnTo>
                <a:lnTo>
                  <a:pt x="6156" y="12483"/>
                </a:lnTo>
                <a:lnTo>
                  <a:pt x="6083" y="12507"/>
                </a:lnTo>
                <a:lnTo>
                  <a:pt x="5864" y="12434"/>
                </a:lnTo>
                <a:lnTo>
                  <a:pt x="5670" y="12385"/>
                </a:lnTo>
                <a:lnTo>
                  <a:pt x="5524" y="12312"/>
                </a:lnTo>
                <a:lnTo>
                  <a:pt x="5378" y="12239"/>
                </a:lnTo>
                <a:lnTo>
                  <a:pt x="5232" y="12166"/>
                </a:lnTo>
                <a:lnTo>
                  <a:pt x="5086" y="12118"/>
                </a:lnTo>
                <a:lnTo>
                  <a:pt x="5013" y="12045"/>
                </a:lnTo>
                <a:lnTo>
                  <a:pt x="4940" y="11996"/>
                </a:lnTo>
                <a:lnTo>
                  <a:pt x="4842" y="11996"/>
                </a:lnTo>
                <a:lnTo>
                  <a:pt x="4794" y="12020"/>
                </a:lnTo>
                <a:lnTo>
                  <a:pt x="4745" y="12069"/>
                </a:lnTo>
                <a:lnTo>
                  <a:pt x="4429" y="11923"/>
                </a:lnTo>
                <a:lnTo>
                  <a:pt x="4210" y="11826"/>
                </a:lnTo>
                <a:lnTo>
                  <a:pt x="4112" y="11801"/>
                </a:lnTo>
                <a:lnTo>
                  <a:pt x="4064" y="11801"/>
                </a:lnTo>
                <a:lnTo>
                  <a:pt x="4015" y="11826"/>
                </a:lnTo>
                <a:lnTo>
                  <a:pt x="3966" y="11850"/>
                </a:lnTo>
                <a:lnTo>
                  <a:pt x="3966" y="11899"/>
                </a:lnTo>
                <a:lnTo>
                  <a:pt x="3966" y="11947"/>
                </a:lnTo>
                <a:lnTo>
                  <a:pt x="3991" y="12020"/>
                </a:lnTo>
                <a:lnTo>
                  <a:pt x="4088" y="12093"/>
                </a:lnTo>
                <a:lnTo>
                  <a:pt x="4307" y="12239"/>
                </a:lnTo>
                <a:lnTo>
                  <a:pt x="4477" y="12361"/>
                </a:lnTo>
                <a:lnTo>
                  <a:pt x="4356" y="12507"/>
                </a:lnTo>
                <a:lnTo>
                  <a:pt x="4331" y="12434"/>
                </a:lnTo>
                <a:lnTo>
                  <a:pt x="4283" y="12385"/>
                </a:lnTo>
                <a:lnTo>
                  <a:pt x="4185" y="12337"/>
                </a:lnTo>
                <a:lnTo>
                  <a:pt x="4088" y="12337"/>
                </a:lnTo>
                <a:lnTo>
                  <a:pt x="3942" y="12312"/>
                </a:lnTo>
                <a:lnTo>
                  <a:pt x="3820" y="12264"/>
                </a:lnTo>
                <a:lnTo>
                  <a:pt x="3723" y="12191"/>
                </a:lnTo>
                <a:lnTo>
                  <a:pt x="3601" y="12118"/>
                </a:lnTo>
                <a:lnTo>
                  <a:pt x="3504" y="12045"/>
                </a:lnTo>
                <a:lnTo>
                  <a:pt x="3382" y="11996"/>
                </a:lnTo>
                <a:lnTo>
                  <a:pt x="3334" y="11996"/>
                </a:lnTo>
                <a:lnTo>
                  <a:pt x="3309" y="12020"/>
                </a:lnTo>
                <a:lnTo>
                  <a:pt x="3285" y="12045"/>
                </a:lnTo>
                <a:lnTo>
                  <a:pt x="3285" y="12142"/>
                </a:lnTo>
                <a:lnTo>
                  <a:pt x="3309" y="12215"/>
                </a:lnTo>
                <a:lnTo>
                  <a:pt x="3334" y="12288"/>
                </a:lnTo>
                <a:lnTo>
                  <a:pt x="3382" y="12337"/>
                </a:lnTo>
                <a:lnTo>
                  <a:pt x="3504" y="12458"/>
                </a:lnTo>
                <a:lnTo>
                  <a:pt x="3650" y="12556"/>
                </a:lnTo>
                <a:lnTo>
                  <a:pt x="3747" y="12629"/>
                </a:lnTo>
                <a:lnTo>
                  <a:pt x="3869" y="12677"/>
                </a:lnTo>
                <a:lnTo>
                  <a:pt x="4015" y="12702"/>
                </a:lnTo>
                <a:lnTo>
                  <a:pt x="4137" y="12702"/>
                </a:lnTo>
                <a:lnTo>
                  <a:pt x="3820" y="12969"/>
                </a:lnTo>
                <a:lnTo>
                  <a:pt x="3796" y="12921"/>
                </a:lnTo>
                <a:lnTo>
                  <a:pt x="3772" y="12872"/>
                </a:lnTo>
                <a:lnTo>
                  <a:pt x="3723" y="12848"/>
                </a:lnTo>
                <a:lnTo>
                  <a:pt x="3650" y="12823"/>
                </a:lnTo>
                <a:lnTo>
                  <a:pt x="3553" y="12823"/>
                </a:lnTo>
                <a:lnTo>
                  <a:pt x="3480" y="12799"/>
                </a:lnTo>
                <a:lnTo>
                  <a:pt x="3334" y="12702"/>
                </a:lnTo>
                <a:lnTo>
                  <a:pt x="3188" y="12580"/>
                </a:lnTo>
                <a:lnTo>
                  <a:pt x="3163" y="12556"/>
                </a:lnTo>
                <a:lnTo>
                  <a:pt x="3115" y="12531"/>
                </a:lnTo>
                <a:lnTo>
                  <a:pt x="3066" y="12507"/>
                </a:lnTo>
                <a:lnTo>
                  <a:pt x="3017" y="12483"/>
                </a:lnTo>
                <a:lnTo>
                  <a:pt x="2993" y="12483"/>
                </a:lnTo>
                <a:lnTo>
                  <a:pt x="2969" y="12507"/>
                </a:lnTo>
                <a:lnTo>
                  <a:pt x="2944" y="12604"/>
                </a:lnTo>
                <a:lnTo>
                  <a:pt x="2944" y="12677"/>
                </a:lnTo>
                <a:lnTo>
                  <a:pt x="2944" y="12726"/>
                </a:lnTo>
                <a:lnTo>
                  <a:pt x="2969" y="12799"/>
                </a:lnTo>
                <a:lnTo>
                  <a:pt x="3017" y="12872"/>
                </a:lnTo>
                <a:lnTo>
                  <a:pt x="3115" y="12969"/>
                </a:lnTo>
                <a:lnTo>
                  <a:pt x="3285" y="13115"/>
                </a:lnTo>
                <a:lnTo>
                  <a:pt x="3382" y="13164"/>
                </a:lnTo>
                <a:lnTo>
                  <a:pt x="3504" y="13213"/>
                </a:lnTo>
                <a:lnTo>
                  <a:pt x="3309" y="13310"/>
                </a:lnTo>
                <a:lnTo>
                  <a:pt x="3261" y="13286"/>
                </a:lnTo>
                <a:lnTo>
                  <a:pt x="2896" y="12969"/>
                </a:lnTo>
                <a:lnTo>
                  <a:pt x="2531" y="12629"/>
                </a:lnTo>
                <a:lnTo>
                  <a:pt x="2214" y="12312"/>
                </a:lnTo>
                <a:lnTo>
                  <a:pt x="2068" y="12118"/>
                </a:lnTo>
                <a:lnTo>
                  <a:pt x="1947" y="11947"/>
                </a:lnTo>
                <a:lnTo>
                  <a:pt x="2093" y="11777"/>
                </a:lnTo>
                <a:lnTo>
                  <a:pt x="2214" y="11607"/>
                </a:lnTo>
                <a:lnTo>
                  <a:pt x="2433" y="11242"/>
                </a:lnTo>
                <a:lnTo>
                  <a:pt x="2798" y="10779"/>
                </a:lnTo>
                <a:lnTo>
                  <a:pt x="3139" y="10317"/>
                </a:lnTo>
                <a:lnTo>
                  <a:pt x="3163" y="10293"/>
                </a:lnTo>
                <a:lnTo>
                  <a:pt x="3236" y="10244"/>
                </a:lnTo>
                <a:lnTo>
                  <a:pt x="3285" y="10147"/>
                </a:lnTo>
                <a:lnTo>
                  <a:pt x="3285" y="10074"/>
                </a:lnTo>
                <a:lnTo>
                  <a:pt x="3261" y="10025"/>
                </a:lnTo>
                <a:lnTo>
                  <a:pt x="3212" y="9976"/>
                </a:lnTo>
                <a:lnTo>
                  <a:pt x="3090" y="9855"/>
                </a:lnTo>
                <a:lnTo>
                  <a:pt x="2969" y="9709"/>
                </a:lnTo>
                <a:lnTo>
                  <a:pt x="2750" y="9441"/>
                </a:lnTo>
                <a:lnTo>
                  <a:pt x="2628" y="9246"/>
                </a:lnTo>
                <a:lnTo>
                  <a:pt x="2628" y="9222"/>
                </a:lnTo>
                <a:lnTo>
                  <a:pt x="2628" y="9149"/>
                </a:lnTo>
                <a:lnTo>
                  <a:pt x="2604" y="9076"/>
                </a:lnTo>
                <a:lnTo>
                  <a:pt x="2579" y="9003"/>
                </a:lnTo>
                <a:lnTo>
                  <a:pt x="2506" y="8954"/>
                </a:lnTo>
                <a:lnTo>
                  <a:pt x="2409" y="8930"/>
                </a:lnTo>
                <a:lnTo>
                  <a:pt x="1460" y="8881"/>
                </a:lnTo>
                <a:lnTo>
                  <a:pt x="998" y="8808"/>
                </a:lnTo>
                <a:lnTo>
                  <a:pt x="754" y="8784"/>
                </a:lnTo>
                <a:lnTo>
                  <a:pt x="535" y="8711"/>
                </a:lnTo>
                <a:lnTo>
                  <a:pt x="535" y="8614"/>
                </a:lnTo>
                <a:lnTo>
                  <a:pt x="511" y="8492"/>
                </a:lnTo>
                <a:lnTo>
                  <a:pt x="462" y="8273"/>
                </a:lnTo>
                <a:lnTo>
                  <a:pt x="462" y="7908"/>
                </a:lnTo>
                <a:lnTo>
                  <a:pt x="462" y="7567"/>
                </a:lnTo>
                <a:lnTo>
                  <a:pt x="511" y="7105"/>
                </a:lnTo>
                <a:lnTo>
                  <a:pt x="535" y="6862"/>
                </a:lnTo>
                <a:lnTo>
                  <a:pt x="535" y="6740"/>
                </a:lnTo>
                <a:lnTo>
                  <a:pt x="511" y="6619"/>
                </a:lnTo>
                <a:lnTo>
                  <a:pt x="681" y="6570"/>
                </a:lnTo>
                <a:lnTo>
                  <a:pt x="1046" y="6497"/>
                </a:lnTo>
                <a:lnTo>
                  <a:pt x="949" y="6643"/>
                </a:lnTo>
                <a:lnTo>
                  <a:pt x="876" y="6789"/>
                </a:lnTo>
                <a:lnTo>
                  <a:pt x="754" y="7105"/>
                </a:lnTo>
                <a:lnTo>
                  <a:pt x="754" y="7203"/>
                </a:lnTo>
                <a:lnTo>
                  <a:pt x="779" y="7227"/>
                </a:lnTo>
                <a:lnTo>
                  <a:pt x="803" y="7276"/>
                </a:lnTo>
                <a:lnTo>
                  <a:pt x="876" y="7324"/>
                </a:lnTo>
                <a:lnTo>
                  <a:pt x="973" y="7324"/>
                </a:lnTo>
                <a:lnTo>
                  <a:pt x="1022" y="7300"/>
                </a:lnTo>
                <a:lnTo>
                  <a:pt x="1046" y="7276"/>
                </a:lnTo>
                <a:lnTo>
                  <a:pt x="1095" y="7203"/>
                </a:lnTo>
                <a:lnTo>
                  <a:pt x="1168" y="6984"/>
                </a:lnTo>
                <a:lnTo>
                  <a:pt x="1265" y="6765"/>
                </a:lnTo>
                <a:lnTo>
                  <a:pt x="1338" y="6619"/>
                </a:lnTo>
                <a:lnTo>
                  <a:pt x="1436" y="6448"/>
                </a:lnTo>
                <a:lnTo>
                  <a:pt x="1606" y="6424"/>
                </a:lnTo>
                <a:lnTo>
                  <a:pt x="1509" y="6570"/>
                </a:lnTo>
                <a:lnTo>
                  <a:pt x="1436" y="6740"/>
                </a:lnTo>
                <a:lnTo>
                  <a:pt x="1387" y="6911"/>
                </a:lnTo>
                <a:lnTo>
                  <a:pt x="1338" y="7057"/>
                </a:lnTo>
                <a:lnTo>
                  <a:pt x="1338" y="7105"/>
                </a:lnTo>
                <a:lnTo>
                  <a:pt x="1363" y="7154"/>
                </a:lnTo>
                <a:lnTo>
                  <a:pt x="1387" y="7203"/>
                </a:lnTo>
                <a:lnTo>
                  <a:pt x="1436" y="7251"/>
                </a:lnTo>
                <a:lnTo>
                  <a:pt x="1484" y="7276"/>
                </a:lnTo>
                <a:lnTo>
                  <a:pt x="1557" y="7276"/>
                </a:lnTo>
                <a:lnTo>
                  <a:pt x="1630" y="7227"/>
                </a:lnTo>
                <a:lnTo>
                  <a:pt x="1679" y="7178"/>
                </a:lnTo>
                <a:lnTo>
                  <a:pt x="1679" y="7154"/>
                </a:lnTo>
                <a:lnTo>
                  <a:pt x="1728" y="6935"/>
                </a:lnTo>
                <a:lnTo>
                  <a:pt x="1801" y="6716"/>
                </a:lnTo>
                <a:lnTo>
                  <a:pt x="1898" y="6570"/>
                </a:lnTo>
                <a:lnTo>
                  <a:pt x="1947" y="6424"/>
                </a:lnTo>
                <a:lnTo>
                  <a:pt x="2093" y="6424"/>
                </a:lnTo>
                <a:lnTo>
                  <a:pt x="2044" y="6546"/>
                </a:lnTo>
                <a:lnTo>
                  <a:pt x="1947" y="6813"/>
                </a:lnTo>
                <a:lnTo>
                  <a:pt x="1922" y="6935"/>
                </a:lnTo>
                <a:lnTo>
                  <a:pt x="1898" y="7057"/>
                </a:lnTo>
                <a:lnTo>
                  <a:pt x="1922" y="7105"/>
                </a:lnTo>
                <a:lnTo>
                  <a:pt x="1947" y="7154"/>
                </a:lnTo>
                <a:lnTo>
                  <a:pt x="2020" y="7203"/>
                </a:lnTo>
                <a:lnTo>
                  <a:pt x="2117" y="7203"/>
                </a:lnTo>
                <a:lnTo>
                  <a:pt x="2166" y="7178"/>
                </a:lnTo>
                <a:lnTo>
                  <a:pt x="2190" y="7130"/>
                </a:lnTo>
                <a:lnTo>
                  <a:pt x="2239" y="6935"/>
                </a:lnTo>
                <a:lnTo>
                  <a:pt x="2287" y="6716"/>
                </a:lnTo>
                <a:lnTo>
                  <a:pt x="2336" y="6546"/>
                </a:lnTo>
                <a:lnTo>
                  <a:pt x="2360" y="6400"/>
                </a:lnTo>
                <a:lnTo>
                  <a:pt x="2482" y="6375"/>
                </a:lnTo>
                <a:lnTo>
                  <a:pt x="2531" y="6351"/>
                </a:lnTo>
                <a:lnTo>
                  <a:pt x="2579" y="6302"/>
                </a:lnTo>
                <a:lnTo>
                  <a:pt x="2604" y="6254"/>
                </a:lnTo>
                <a:lnTo>
                  <a:pt x="2604" y="6205"/>
                </a:lnTo>
                <a:lnTo>
                  <a:pt x="2652" y="6132"/>
                </a:lnTo>
                <a:lnTo>
                  <a:pt x="2677" y="6059"/>
                </a:lnTo>
                <a:lnTo>
                  <a:pt x="2677" y="5913"/>
                </a:lnTo>
                <a:lnTo>
                  <a:pt x="2701" y="5767"/>
                </a:lnTo>
                <a:lnTo>
                  <a:pt x="2798" y="5499"/>
                </a:lnTo>
                <a:lnTo>
                  <a:pt x="2993" y="4964"/>
                </a:lnTo>
                <a:lnTo>
                  <a:pt x="3090" y="4891"/>
                </a:lnTo>
                <a:lnTo>
                  <a:pt x="3139" y="4794"/>
                </a:lnTo>
                <a:lnTo>
                  <a:pt x="3139" y="4745"/>
                </a:lnTo>
                <a:lnTo>
                  <a:pt x="3139" y="4696"/>
                </a:lnTo>
                <a:lnTo>
                  <a:pt x="3115" y="4648"/>
                </a:lnTo>
                <a:lnTo>
                  <a:pt x="3066" y="4575"/>
                </a:lnTo>
                <a:lnTo>
                  <a:pt x="2750" y="4234"/>
                </a:lnTo>
                <a:lnTo>
                  <a:pt x="2433" y="3893"/>
                </a:lnTo>
                <a:lnTo>
                  <a:pt x="2117" y="3528"/>
                </a:lnTo>
                <a:lnTo>
                  <a:pt x="1801" y="3188"/>
                </a:lnTo>
                <a:lnTo>
                  <a:pt x="1971" y="3042"/>
                </a:lnTo>
                <a:lnTo>
                  <a:pt x="2141" y="2871"/>
                </a:lnTo>
                <a:lnTo>
                  <a:pt x="2433" y="2506"/>
                </a:lnTo>
                <a:lnTo>
                  <a:pt x="2604" y="2336"/>
                </a:lnTo>
                <a:lnTo>
                  <a:pt x="2774" y="2166"/>
                </a:lnTo>
                <a:lnTo>
                  <a:pt x="2944" y="2044"/>
                </a:lnTo>
                <a:lnTo>
                  <a:pt x="3163" y="1947"/>
                </a:lnTo>
                <a:lnTo>
                  <a:pt x="3236" y="1922"/>
                </a:lnTo>
                <a:lnTo>
                  <a:pt x="3261" y="1922"/>
                </a:lnTo>
                <a:lnTo>
                  <a:pt x="3115" y="2020"/>
                </a:lnTo>
                <a:lnTo>
                  <a:pt x="2993" y="2117"/>
                </a:lnTo>
                <a:lnTo>
                  <a:pt x="2847" y="2263"/>
                </a:lnTo>
                <a:lnTo>
                  <a:pt x="2725" y="2409"/>
                </a:lnTo>
                <a:lnTo>
                  <a:pt x="2701" y="2506"/>
                </a:lnTo>
                <a:lnTo>
                  <a:pt x="2701" y="2579"/>
                </a:lnTo>
                <a:lnTo>
                  <a:pt x="2701" y="2652"/>
                </a:lnTo>
                <a:lnTo>
                  <a:pt x="2750" y="2701"/>
                </a:lnTo>
                <a:lnTo>
                  <a:pt x="2798" y="2725"/>
                </a:lnTo>
                <a:lnTo>
                  <a:pt x="2871" y="2725"/>
                </a:lnTo>
                <a:lnTo>
                  <a:pt x="2944" y="2677"/>
                </a:lnTo>
                <a:lnTo>
                  <a:pt x="2993" y="2628"/>
                </a:lnTo>
                <a:lnTo>
                  <a:pt x="3090" y="2506"/>
                </a:lnTo>
                <a:lnTo>
                  <a:pt x="3212" y="2360"/>
                </a:lnTo>
                <a:lnTo>
                  <a:pt x="3358" y="2239"/>
                </a:lnTo>
                <a:lnTo>
                  <a:pt x="3553" y="2117"/>
                </a:lnTo>
                <a:lnTo>
                  <a:pt x="3626" y="2166"/>
                </a:lnTo>
                <a:lnTo>
                  <a:pt x="3504" y="2263"/>
                </a:lnTo>
                <a:lnTo>
                  <a:pt x="3407" y="2336"/>
                </a:lnTo>
                <a:lnTo>
                  <a:pt x="3285" y="2458"/>
                </a:lnTo>
                <a:lnTo>
                  <a:pt x="3188" y="2579"/>
                </a:lnTo>
                <a:lnTo>
                  <a:pt x="3115" y="2725"/>
                </a:lnTo>
                <a:lnTo>
                  <a:pt x="3090" y="2798"/>
                </a:lnTo>
                <a:lnTo>
                  <a:pt x="3090" y="2871"/>
                </a:lnTo>
                <a:lnTo>
                  <a:pt x="3115" y="2920"/>
                </a:lnTo>
                <a:lnTo>
                  <a:pt x="3139" y="2944"/>
                </a:lnTo>
                <a:lnTo>
                  <a:pt x="3212" y="2969"/>
                </a:lnTo>
                <a:lnTo>
                  <a:pt x="3285" y="2969"/>
                </a:lnTo>
                <a:lnTo>
                  <a:pt x="3358" y="2944"/>
                </a:lnTo>
                <a:lnTo>
                  <a:pt x="3431" y="2847"/>
                </a:lnTo>
                <a:lnTo>
                  <a:pt x="3480" y="2750"/>
                </a:lnTo>
                <a:lnTo>
                  <a:pt x="3577" y="2652"/>
                </a:lnTo>
                <a:lnTo>
                  <a:pt x="3674" y="2555"/>
                </a:lnTo>
                <a:lnTo>
                  <a:pt x="3869" y="2360"/>
                </a:lnTo>
                <a:lnTo>
                  <a:pt x="3966" y="2433"/>
                </a:lnTo>
                <a:lnTo>
                  <a:pt x="4112" y="2506"/>
                </a:lnTo>
                <a:lnTo>
                  <a:pt x="3893" y="2628"/>
                </a:lnTo>
                <a:lnTo>
                  <a:pt x="3699" y="2750"/>
                </a:lnTo>
                <a:lnTo>
                  <a:pt x="3553" y="2871"/>
                </a:lnTo>
                <a:lnTo>
                  <a:pt x="3407" y="3017"/>
                </a:lnTo>
                <a:lnTo>
                  <a:pt x="3334" y="3115"/>
                </a:lnTo>
                <a:lnTo>
                  <a:pt x="3309" y="3188"/>
                </a:lnTo>
                <a:lnTo>
                  <a:pt x="3309" y="3285"/>
                </a:lnTo>
                <a:lnTo>
                  <a:pt x="3334" y="3382"/>
                </a:lnTo>
                <a:lnTo>
                  <a:pt x="3382" y="3431"/>
                </a:lnTo>
                <a:lnTo>
                  <a:pt x="3455" y="3455"/>
                </a:lnTo>
                <a:lnTo>
                  <a:pt x="3528" y="3431"/>
                </a:lnTo>
                <a:lnTo>
                  <a:pt x="3577" y="3382"/>
                </a:lnTo>
                <a:lnTo>
                  <a:pt x="3674" y="3261"/>
                </a:lnTo>
                <a:lnTo>
                  <a:pt x="3747" y="3139"/>
                </a:lnTo>
                <a:lnTo>
                  <a:pt x="3869" y="3042"/>
                </a:lnTo>
                <a:lnTo>
                  <a:pt x="3991" y="2969"/>
                </a:lnTo>
                <a:lnTo>
                  <a:pt x="4185" y="2847"/>
                </a:lnTo>
                <a:lnTo>
                  <a:pt x="4380" y="2701"/>
                </a:lnTo>
                <a:lnTo>
                  <a:pt x="4623" y="2871"/>
                </a:lnTo>
                <a:lnTo>
                  <a:pt x="4356" y="3066"/>
                </a:lnTo>
                <a:lnTo>
                  <a:pt x="4234" y="3139"/>
                </a:lnTo>
                <a:lnTo>
                  <a:pt x="4088" y="3261"/>
                </a:lnTo>
                <a:lnTo>
                  <a:pt x="3966" y="3382"/>
                </a:lnTo>
                <a:lnTo>
                  <a:pt x="3942" y="3455"/>
                </a:lnTo>
                <a:lnTo>
                  <a:pt x="3918" y="3528"/>
                </a:lnTo>
                <a:lnTo>
                  <a:pt x="3942" y="3577"/>
                </a:lnTo>
                <a:lnTo>
                  <a:pt x="3966" y="3601"/>
                </a:lnTo>
                <a:lnTo>
                  <a:pt x="4015" y="3626"/>
                </a:lnTo>
                <a:lnTo>
                  <a:pt x="4064" y="3626"/>
                </a:lnTo>
                <a:lnTo>
                  <a:pt x="4112" y="3601"/>
                </a:lnTo>
                <a:lnTo>
                  <a:pt x="4161" y="3553"/>
                </a:lnTo>
                <a:lnTo>
                  <a:pt x="4258" y="3480"/>
                </a:lnTo>
                <a:lnTo>
                  <a:pt x="4380" y="3358"/>
                </a:lnTo>
                <a:lnTo>
                  <a:pt x="4526" y="3261"/>
                </a:lnTo>
                <a:lnTo>
                  <a:pt x="4842" y="3042"/>
                </a:lnTo>
                <a:lnTo>
                  <a:pt x="4891" y="3066"/>
                </a:lnTo>
                <a:lnTo>
                  <a:pt x="4964" y="3090"/>
                </a:lnTo>
                <a:lnTo>
                  <a:pt x="5037" y="3090"/>
                </a:lnTo>
                <a:lnTo>
                  <a:pt x="5110" y="3042"/>
                </a:lnTo>
                <a:lnTo>
                  <a:pt x="5159" y="2993"/>
                </a:lnTo>
                <a:lnTo>
                  <a:pt x="5378" y="2896"/>
                </a:lnTo>
                <a:lnTo>
                  <a:pt x="5645" y="2798"/>
                </a:lnTo>
                <a:lnTo>
                  <a:pt x="6156" y="2652"/>
                </a:lnTo>
                <a:lnTo>
                  <a:pt x="6229" y="2604"/>
                </a:lnTo>
                <a:lnTo>
                  <a:pt x="6278" y="2531"/>
                </a:lnTo>
                <a:lnTo>
                  <a:pt x="6302" y="2506"/>
                </a:lnTo>
                <a:lnTo>
                  <a:pt x="6351" y="2360"/>
                </a:lnTo>
                <a:lnTo>
                  <a:pt x="6400" y="2214"/>
                </a:lnTo>
                <a:lnTo>
                  <a:pt x="6424" y="1922"/>
                </a:lnTo>
                <a:lnTo>
                  <a:pt x="6473" y="1314"/>
                </a:lnTo>
                <a:lnTo>
                  <a:pt x="6546" y="876"/>
                </a:lnTo>
                <a:lnTo>
                  <a:pt x="6570" y="633"/>
                </a:lnTo>
                <a:lnTo>
                  <a:pt x="6570" y="535"/>
                </a:lnTo>
                <a:lnTo>
                  <a:pt x="6570" y="414"/>
                </a:lnTo>
                <a:close/>
                <a:moveTo>
                  <a:pt x="17519" y="12093"/>
                </a:moveTo>
                <a:lnTo>
                  <a:pt x="17544" y="12142"/>
                </a:lnTo>
                <a:lnTo>
                  <a:pt x="17592" y="12191"/>
                </a:lnTo>
                <a:lnTo>
                  <a:pt x="17665" y="12215"/>
                </a:lnTo>
                <a:lnTo>
                  <a:pt x="17738" y="12215"/>
                </a:lnTo>
                <a:lnTo>
                  <a:pt x="18030" y="12239"/>
                </a:lnTo>
                <a:lnTo>
                  <a:pt x="18322" y="12312"/>
                </a:lnTo>
                <a:lnTo>
                  <a:pt x="18590" y="12434"/>
                </a:lnTo>
                <a:lnTo>
                  <a:pt x="18712" y="12507"/>
                </a:lnTo>
                <a:lnTo>
                  <a:pt x="18809" y="12604"/>
                </a:lnTo>
                <a:lnTo>
                  <a:pt x="18906" y="12702"/>
                </a:lnTo>
                <a:lnTo>
                  <a:pt x="18979" y="12799"/>
                </a:lnTo>
                <a:lnTo>
                  <a:pt x="19052" y="12921"/>
                </a:lnTo>
                <a:lnTo>
                  <a:pt x="19101" y="13042"/>
                </a:lnTo>
                <a:lnTo>
                  <a:pt x="19125" y="13188"/>
                </a:lnTo>
                <a:lnTo>
                  <a:pt x="19150" y="13334"/>
                </a:lnTo>
                <a:lnTo>
                  <a:pt x="19150" y="13480"/>
                </a:lnTo>
                <a:lnTo>
                  <a:pt x="19125" y="13651"/>
                </a:lnTo>
                <a:lnTo>
                  <a:pt x="19052" y="13870"/>
                </a:lnTo>
                <a:lnTo>
                  <a:pt x="18955" y="14089"/>
                </a:lnTo>
                <a:lnTo>
                  <a:pt x="18809" y="14283"/>
                </a:lnTo>
                <a:lnTo>
                  <a:pt x="18663" y="14454"/>
                </a:lnTo>
                <a:lnTo>
                  <a:pt x="18493" y="14624"/>
                </a:lnTo>
                <a:lnTo>
                  <a:pt x="18298" y="14770"/>
                </a:lnTo>
                <a:lnTo>
                  <a:pt x="18103" y="14867"/>
                </a:lnTo>
                <a:lnTo>
                  <a:pt x="17884" y="14965"/>
                </a:lnTo>
                <a:lnTo>
                  <a:pt x="17738" y="14989"/>
                </a:lnTo>
                <a:lnTo>
                  <a:pt x="17446" y="14989"/>
                </a:lnTo>
                <a:lnTo>
                  <a:pt x="17300" y="14965"/>
                </a:lnTo>
                <a:lnTo>
                  <a:pt x="17154" y="14916"/>
                </a:lnTo>
                <a:lnTo>
                  <a:pt x="17033" y="14843"/>
                </a:lnTo>
                <a:lnTo>
                  <a:pt x="16911" y="14746"/>
                </a:lnTo>
                <a:lnTo>
                  <a:pt x="16814" y="14648"/>
                </a:lnTo>
                <a:lnTo>
                  <a:pt x="16619" y="14429"/>
                </a:lnTo>
                <a:lnTo>
                  <a:pt x="16449" y="14186"/>
                </a:lnTo>
                <a:lnTo>
                  <a:pt x="16351" y="13894"/>
                </a:lnTo>
                <a:lnTo>
                  <a:pt x="16303" y="13626"/>
                </a:lnTo>
                <a:lnTo>
                  <a:pt x="16303" y="13456"/>
                </a:lnTo>
                <a:lnTo>
                  <a:pt x="16303" y="13286"/>
                </a:lnTo>
                <a:lnTo>
                  <a:pt x="16351" y="13115"/>
                </a:lnTo>
                <a:lnTo>
                  <a:pt x="16424" y="12969"/>
                </a:lnTo>
                <a:lnTo>
                  <a:pt x="16497" y="12823"/>
                </a:lnTo>
                <a:lnTo>
                  <a:pt x="16595" y="12677"/>
                </a:lnTo>
                <a:lnTo>
                  <a:pt x="16692" y="12556"/>
                </a:lnTo>
                <a:lnTo>
                  <a:pt x="16814" y="12434"/>
                </a:lnTo>
                <a:lnTo>
                  <a:pt x="16960" y="12312"/>
                </a:lnTo>
                <a:lnTo>
                  <a:pt x="17130" y="12215"/>
                </a:lnTo>
                <a:lnTo>
                  <a:pt x="17300" y="12142"/>
                </a:lnTo>
                <a:lnTo>
                  <a:pt x="17495" y="12093"/>
                </a:lnTo>
                <a:close/>
                <a:moveTo>
                  <a:pt x="7008" y="0"/>
                </a:moveTo>
                <a:lnTo>
                  <a:pt x="6692" y="24"/>
                </a:lnTo>
                <a:lnTo>
                  <a:pt x="6521" y="73"/>
                </a:lnTo>
                <a:lnTo>
                  <a:pt x="6375" y="122"/>
                </a:lnTo>
                <a:lnTo>
                  <a:pt x="6327" y="146"/>
                </a:lnTo>
                <a:lnTo>
                  <a:pt x="6302" y="170"/>
                </a:lnTo>
                <a:lnTo>
                  <a:pt x="6278" y="219"/>
                </a:lnTo>
                <a:lnTo>
                  <a:pt x="6278" y="268"/>
                </a:lnTo>
                <a:lnTo>
                  <a:pt x="6205" y="365"/>
                </a:lnTo>
                <a:lnTo>
                  <a:pt x="6156" y="462"/>
                </a:lnTo>
                <a:lnTo>
                  <a:pt x="6108" y="608"/>
                </a:lnTo>
                <a:lnTo>
                  <a:pt x="6083" y="730"/>
                </a:lnTo>
                <a:lnTo>
                  <a:pt x="6035" y="1265"/>
                </a:lnTo>
                <a:lnTo>
                  <a:pt x="5937" y="1776"/>
                </a:lnTo>
                <a:lnTo>
                  <a:pt x="5913" y="2020"/>
                </a:lnTo>
                <a:lnTo>
                  <a:pt x="5913" y="2287"/>
                </a:lnTo>
                <a:lnTo>
                  <a:pt x="5670" y="2360"/>
                </a:lnTo>
                <a:lnTo>
                  <a:pt x="5451" y="2458"/>
                </a:lnTo>
                <a:lnTo>
                  <a:pt x="4988" y="2677"/>
                </a:lnTo>
                <a:lnTo>
                  <a:pt x="4161" y="2093"/>
                </a:lnTo>
                <a:lnTo>
                  <a:pt x="3966" y="1947"/>
                </a:lnTo>
                <a:lnTo>
                  <a:pt x="3723" y="1776"/>
                </a:lnTo>
                <a:lnTo>
                  <a:pt x="3601" y="1703"/>
                </a:lnTo>
                <a:lnTo>
                  <a:pt x="3480" y="1630"/>
                </a:lnTo>
                <a:lnTo>
                  <a:pt x="3334" y="1606"/>
                </a:lnTo>
                <a:lnTo>
                  <a:pt x="3236" y="1606"/>
                </a:lnTo>
                <a:lnTo>
                  <a:pt x="3163" y="1557"/>
                </a:lnTo>
                <a:lnTo>
                  <a:pt x="3042" y="1557"/>
                </a:lnTo>
                <a:lnTo>
                  <a:pt x="2944" y="1606"/>
                </a:lnTo>
                <a:lnTo>
                  <a:pt x="2823" y="1679"/>
                </a:lnTo>
                <a:lnTo>
                  <a:pt x="2604" y="1825"/>
                </a:lnTo>
                <a:lnTo>
                  <a:pt x="2409" y="1995"/>
                </a:lnTo>
                <a:lnTo>
                  <a:pt x="2239" y="2190"/>
                </a:lnTo>
                <a:lnTo>
                  <a:pt x="1849" y="2604"/>
                </a:lnTo>
                <a:lnTo>
                  <a:pt x="1655" y="2798"/>
                </a:lnTo>
                <a:lnTo>
                  <a:pt x="1484" y="3042"/>
                </a:lnTo>
                <a:lnTo>
                  <a:pt x="1436" y="3066"/>
                </a:lnTo>
                <a:lnTo>
                  <a:pt x="1387" y="3115"/>
                </a:lnTo>
                <a:lnTo>
                  <a:pt x="1363" y="3163"/>
                </a:lnTo>
                <a:lnTo>
                  <a:pt x="1387" y="3236"/>
                </a:lnTo>
                <a:lnTo>
                  <a:pt x="1509" y="3455"/>
                </a:lnTo>
                <a:lnTo>
                  <a:pt x="1655" y="3650"/>
                </a:lnTo>
                <a:lnTo>
                  <a:pt x="1971" y="4039"/>
                </a:lnTo>
                <a:lnTo>
                  <a:pt x="2287" y="4477"/>
                </a:lnTo>
                <a:lnTo>
                  <a:pt x="2482" y="4672"/>
                </a:lnTo>
                <a:lnTo>
                  <a:pt x="2652" y="4867"/>
                </a:lnTo>
                <a:lnTo>
                  <a:pt x="2531" y="5061"/>
                </a:lnTo>
                <a:lnTo>
                  <a:pt x="2433" y="5280"/>
                </a:lnTo>
                <a:lnTo>
                  <a:pt x="2312" y="5597"/>
                </a:lnTo>
                <a:lnTo>
                  <a:pt x="2263" y="5791"/>
                </a:lnTo>
                <a:lnTo>
                  <a:pt x="2263" y="5962"/>
                </a:lnTo>
                <a:lnTo>
                  <a:pt x="1995" y="5962"/>
                </a:lnTo>
                <a:lnTo>
                  <a:pt x="1703" y="5986"/>
                </a:lnTo>
                <a:lnTo>
                  <a:pt x="1192" y="6083"/>
                </a:lnTo>
                <a:lnTo>
                  <a:pt x="973" y="6108"/>
                </a:lnTo>
                <a:lnTo>
                  <a:pt x="706" y="6181"/>
                </a:lnTo>
                <a:lnTo>
                  <a:pt x="584" y="6229"/>
                </a:lnTo>
                <a:lnTo>
                  <a:pt x="462" y="6278"/>
                </a:lnTo>
                <a:lnTo>
                  <a:pt x="365" y="6351"/>
                </a:lnTo>
                <a:lnTo>
                  <a:pt x="292" y="6424"/>
                </a:lnTo>
                <a:lnTo>
                  <a:pt x="243" y="6448"/>
                </a:lnTo>
                <a:lnTo>
                  <a:pt x="195" y="6473"/>
                </a:lnTo>
                <a:lnTo>
                  <a:pt x="146" y="6570"/>
                </a:lnTo>
                <a:lnTo>
                  <a:pt x="97" y="6692"/>
                </a:lnTo>
                <a:lnTo>
                  <a:pt x="73" y="6935"/>
                </a:lnTo>
                <a:lnTo>
                  <a:pt x="0" y="7738"/>
                </a:lnTo>
                <a:lnTo>
                  <a:pt x="0" y="8005"/>
                </a:lnTo>
                <a:lnTo>
                  <a:pt x="0" y="8346"/>
                </a:lnTo>
                <a:lnTo>
                  <a:pt x="24" y="8492"/>
                </a:lnTo>
                <a:lnTo>
                  <a:pt x="73" y="8638"/>
                </a:lnTo>
                <a:lnTo>
                  <a:pt x="122" y="8760"/>
                </a:lnTo>
                <a:lnTo>
                  <a:pt x="243" y="8833"/>
                </a:lnTo>
                <a:lnTo>
                  <a:pt x="219" y="8906"/>
                </a:lnTo>
                <a:lnTo>
                  <a:pt x="243" y="8954"/>
                </a:lnTo>
                <a:lnTo>
                  <a:pt x="268" y="9003"/>
                </a:lnTo>
                <a:lnTo>
                  <a:pt x="316" y="9027"/>
                </a:lnTo>
                <a:lnTo>
                  <a:pt x="560" y="9125"/>
                </a:lnTo>
                <a:lnTo>
                  <a:pt x="779" y="9198"/>
                </a:lnTo>
                <a:lnTo>
                  <a:pt x="1046" y="9246"/>
                </a:lnTo>
                <a:lnTo>
                  <a:pt x="1290" y="9271"/>
                </a:lnTo>
                <a:lnTo>
                  <a:pt x="1801" y="9344"/>
                </a:lnTo>
                <a:lnTo>
                  <a:pt x="2312" y="9368"/>
                </a:lnTo>
                <a:lnTo>
                  <a:pt x="2385" y="9538"/>
                </a:lnTo>
                <a:lnTo>
                  <a:pt x="2458" y="9660"/>
                </a:lnTo>
                <a:lnTo>
                  <a:pt x="2628" y="9952"/>
                </a:lnTo>
                <a:lnTo>
                  <a:pt x="2847" y="10195"/>
                </a:lnTo>
                <a:lnTo>
                  <a:pt x="2652" y="10366"/>
                </a:lnTo>
                <a:lnTo>
                  <a:pt x="2506" y="10560"/>
                </a:lnTo>
                <a:lnTo>
                  <a:pt x="2190" y="10925"/>
                </a:lnTo>
                <a:lnTo>
                  <a:pt x="1849" y="11363"/>
                </a:lnTo>
                <a:lnTo>
                  <a:pt x="1679" y="11558"/>
                </a:lnTo>
                <a:lnTo>
                  <a:pt x="1630" y="11680"/>
                </a:lnTo>
                <a:lnTo>
                  <a:pt x="1582" y="11777"/>
                </a:lnTo>
                <a:lnTo>
                  <a:pt x="1582" y="11850"/>
                </a:lnTo>
                <a:lnTo>
                  <a:pt x="1606" y="11923"/>
                </a:lnTo>
                <a:lnTo>
                  <a:pt x="1606" y="12045"/>
                </a:lnTo>
                <a:lnTo>
                  <a:pt x="1630" y="12166"/>
                </a:lnTo>
                <a:lnTo>
                  <a:pt x="1679" y="12264"/>
                </a:lnTo>
                <a:lnTo>
                  <a:pt x="1752" y="12385"/>
                </a:lnTo>
                <a:lnTo>
                  <a:pt x="1922" y="12604"/>
                </a:lnTo>
                <a:lnTo>
                  <a:pt x="2093" y="12775"/>
                </a:lnTo>
                <a:lnTo>
                  <a:pt x="2312" y="13018"/>
                </a:lnTo>
                <a:lnTo>
                  <a:pt x="2531" y="13237"/>
                </a:lnTo>
                <a:lnTo>
                  <a:pt x="2798" y="13456"/>
                </a:lnTo>
                <a:lnTo>
                  <a:pt x="3042" y="13651"/>
                </a:lnTo>
                <a:lnTo>
                  <a:pt x="3090" y="13699"/>
                </a:lnTo>
                <a:lnTo>
                  <a:pt x="3139" y="13699"/>
                </a:lnTo>
                <a:lnTo>
                  <a:pt x="3236" y="13675"/>
                </a:lnTo>
                <a:lnTo>
                  <a:pt x="3358" y="13699"/>
                </a:lnTo>
                <a:lnTo>
                  <a:pt x="3455" y="13675"/>
                </a:lnTo>
                <a:lnTo>
                  <a:pt x="3577" y="13651"/>
                </a:lnTo>
                <a:lnTo>
                  <a:pt x="3699" y="13602"/>
                </a:lnTo>
                <a:lnTo>
                  <a:pt x="3918" y="13456"/>
                </a:lnTo>
                <a:lnTo>
                  <a:pt x="4088" y="13334"/>
                </a:lnTo>
                <a:lnTo>
                  <a:pt x="4331" y="13140"/>
                </a:lnTo>
                <a:lnTo>
                  <a:pt x="4575" y="12921"/>
                </a:lnTo>
                <a:lnTo>
                  <a:pt x="5013" y="12434"/>
                </a:lnTo>
                <a:lnTo>
                  <a:pt x="5110" y="12531"/>
                </a:lnTo>
                <a:lnTo>
                  <a:pt x="5232" y="12580"/>
                </a:lnTo>
                <a:lnTo>
                  <a:pt x="5451" y="12677"/>
                </a:lnTo>
                <a:lnTo>
                  <a:pt x="5767" y="12823"/>
                </a:lnTo>
                <a:lnTo>
                  <a:pt x="5937" y="12872"/>
                </a:lnTo>
                <a:lnTo>
                  <a:pt x="6108" y="12896"/>
                </a:lnTo>
                <a:lnTo>
                  <a:pt x="6156" y="13091"/>
                </a:lnTo>
                <a:lnTo>
                  <a:pt x="6181" y="13261"/>
                </a:lnTo>
                <a:lnTo>
                  <a:pt x="6254" y="13651"/>
                </a:lnTo>
                <a:lnTo>
                  <a:pt x="6302" y="14040"/>
                </a:lnTo>
                <a:lnTo>
                  <a:pt x="6302" y="14259"/>
                </a:lnTo>
                <a:lnTo>
                  <a:pt x="6302" y="14502"/>
                </a:lnTo>
                <a:lnTo>
                  <a:pt x="6327" y="14600"/>
                </a:lnTo>
                <a:lnTo>
                  <a:pt x="6351" y="14721"/>
                </a:lnTo>
                <a:lnTo>
                  <a:pt x="6400" y="14794"/>
                </a:lnTo>
                <a:lnTo>
                  <a:pt x="6473" y="14867"/>
                </a:lnTo>
                <a:lnTo>
                  <a:pt x="6497" y="14892"/>
                </a:lnTo>
                <a:lnTo>
                  <a:pt x="6521" y="14940"/>
                </a:lnTo>
                <a:lnTo>
                  <a:pt x="6619" y="14989"/>
                </a:lnTo>
                <a:lnTo>
                  <a:pt x="6716" y="15038"/>
                </a:lnTo>
                <a:lnTo>
                  <a:pt x="6838" y="15062"/>
                </a:lnTo>
                <a:lnTo>
                  <a:pt x="6959" y="15086"/>
                </a:lnTo>
                <a:lnTo>
                  <a:pt x="7203" y="15086"/>
                </a:lnTo>
                <a:lnTo>
                  <a:pt x="7421" y="15062"/>
                </a:lnTo>
                <a:lnTo>
                  <a:pt x="8030" y="15038"/>
                </a:lnTo>
                <a:lnTo>
                  <a:pt x="8638" y="15038"/>
                </a:lnTo>
                <a:lnTo>
                  <a:pt x="8735" y="15013"/>
                </a:lnTo>
                <a:lnTo>
                  <a:pt x="8808" y="14965"/>
                </a:lnTo>
                <a:lnTo>
                  <a:pt x="8857" y="14867"/>
                </a:lnTo>
                <a:lnTo>
                  <a:pt x="8881" y="14794"/>
                </a:lnTo>
                <a:lnTo>
                  <a:pt x="8906" y="14770"/>
                </a:lnTo>
                <a:lnTo>
                  <a:pt x="8979" y="14673"/>
                </a:lnTo>
                <a:lnTo>
                  <a:pt x="9027" y="14551"/>
                </a:lnTo>
                <a:lnTo>
                  <a:pt x="9100" y="14283"/>
                </a:lnTo>
                <a:lnTo>
                  <a:pt x="9149" y="13772"/>
                </a:lnTo>
                <a:lnTo>
                  <a:pt x="9222" y="13286"/>
                </a:lnTo>
                <a:lnTo>
                  <a:pt x="9246" y="13042"/>
                </a:lnTo>
                <a:lnTo>
                  <a:pt x="9246" y="12799"/>
                </a:lnTo>
                <a:lnTo>
                  <a:pt x="9514" y="12799"/>
                </a:lnTo>
                <a:lnTo>
                  <a:pt x="9757" y="12726"/>
                </a:lnTo>
                <a:lnTo>
                  <a:pt x="10001" y="12629"/>
                </a:lnTo>
                <a:lnTo>
                  <a:pt x="10122" y="12556"/>
                </a:lnTo>
                <a:lnTo>
                  <a:pt x="10220" y="12483"/>
                </a:lnTo>
                <a:lnTo>
                  <a:pt x="10341" y="12604"/>
                </a:lnTo>
                <a:lnTo>
                  <a:pt x="10487" y="12726"/>
                </a:lnTo>
                <a:lnTo>
                  <a:pt x="10779" y="12945"/>
                </a:lnTo>
                <a:lnTo>
                  <a:pt x="11290" y="13310"/>
                </a:lnTo>
                <a:lnTo>
                  <a:pt x="11826" y="13675"/>
                </a:lnTo>
                <a:lnTo>
                  <a:pt x="11874" y="13699"/>
                </a:lnTo>
                <a:lnTo>
                  <a:pt x="11947" y="13724"/>
                </a:lnTo>
                <a:lnTo>
                  <a:pt x="11996" y="13699"/>
                </a:lnTo>
                <a:lnTo>
                  <a:pt x="12045" y="13675"/>
                </a:lnTo>
                <a:lnTo>
                  <a:pt x="12142" y="13602"/>
                </a:lnTo>
                <a:lnTo>
                  <a:pt x="12166" y="13480"/>
                </a:lnTo>
                <a:lnTo>
                  <a:pt x="12361" y="13334"/>
                </a:lnTo>
                <a:lnTo>
                  <a:pt x="12531" y="13164"/>
                </a:lnTo>
                <a:lnTo>
                  <a:pt x="12872" y="12799"/>
                </a:lnTo>
                <a:lnTo>
                  <a:pt x="13286" y="12385"/>
                </a:lnTo>
                <a:lnTo>
                  <a:pt x="13480" y="12166"/>
                </a:lnTo>
                <a:lnTo>
                  <a:pt x="13675" y="11947"/>
                </a:lnTo>
                <a:lnTo>
                  <a:pt x="13699" y="11874"/>
                </a:lnTo>
                <a:lnTo>
                  <a:pt x="13699" y="11801"/>
                </a:lnTo>
                <a:lnTo>
                  <a:pt x="13724" y="11704"/>
                </a:lnTo>
                <a:lnTo>
                  <a:pt x="13699" y="11607"/>
                </a:lnTo>
                <a:lnTo>
                  <a:pt x="13553" y="11363"/>
                </a:lnTo>
                <a:lnTo>
                  <a:pt x="13407" y="11120"/>
                </a:lnTo>
                <a:lnTo>
                  <a:pt x="13067" y="10682"/>
                </a:lnTo>
                <a:lnTo>
                  <a:pt x="12945" y="10512"/>
                </a:lnTo>
                <a:lnTo>
                  <a:pt x="12799" y="10341"/>
                </a:lnTo>
                <a:lnTo>
                  <a:pt x="12629" y="10195"/>
                </a:lnTo>
                <a:lnTo>
                  <a:pt x="12458" y="10074"/>
                </a:lnTo>
                <a:lnTo>
                  <a:pt x="12604" y="9855"/>
                </a:lnTo>
                <a:lnTo>
                  <a:pt x="12750" y="9611"/>
                </a:lnTo>
                <a:lnTo>
                  <a:pt x="12823" y="9368"/>
                </a:lnTo>
                <a:lnTo>
                  <a:pt x="12872" y="9125"/>
                </a:lnTo>
                <a:lnTo>
                  <a:pt x="12994" y="9149"/>
                </a:lnTo>
                <a:lnTo>
                  <a:pt x="13091" y="9173"/>
                </a:lnTo>
                <a:lnTo>
                  <a:pt x="13334" y="9173"/>
                </a:lnTo>
                <a:lnTo>
                  <a:pt x="13797" y="9149"/>
                </a:lnTo>
                <a:lnTo>
                  <a:pt x="14283" y="9125"/>
                </a:lnTo>
                <a:lnTo>
                  <a:pt x="14794" y="9076"/>
                </a:lnTo>
                <a:lnTo>
                  <a:pt x="14867" y="9052"/>
                </a:lnTo>
                <a:lnTo>
                  <a:pt x="14916" y="9003"/>
                </a:lnTo>
                <a:lnTo>
                  <a:pt x="14940" y="8954"/>
                </a:lnTo>
                <a:lnTo>
                  <a:pt x="14965" y="8906"/>
                </a:lnTo>
                <a:lnTo>
                  <a:pt x="15038" y="8881"/>
                </a:lnTo>
                <a:lnTo>
                  <a:pt x="15086" y="8833"/>
                </a:lnTo>
                <a:lnTo>
                  <a:pt x="15135" y="8760"/>
                </a:lnTo>
                <a:lnTo>
                  <a:pt x="15135" y="8687"/>
                </a:lnTo>
                <a:lnTo>
                  <a:pt x="15135" y="7689"/>
                </a:lnTo>
                <a:lnTo>
                  <a:pt x="15135" y="7203"/>
                </a:lnTo>
                <a:lnTo>
                  <a:pt x="15086" y="6716"/>
                </a:lnTo>
                <a:lnTo>
                  <a:pt x="15062" y="6643"/>
                </a:lnTo>
                <a:lnTo>
                  <a:pt x="15013" y="6570"/>
                </a:lnTo>
                <a:lnTo>
                  <a:pt x="14940" y="6546"/>
                </a:lnTo>
                <a:lnTo>
                  <a:pt x="14867" y="6521"/>
                </a:lnTo>
                <a:lnTo>
                  <a:pt x="14819" y="6400"/>
                </a:lnTo>
                <a:lnTo>
                  <a:pt x="14746" y="6302"/>
                </a:lnTo>
                <a:lnTo>
                  <a:pt x="14648" y="6229"/>
                </a:lnTo>
                <a:lnTo>
                  <a:pt x="14527" y="6181"/>
                </a:lnTo>
                <a:lnTo>
                  <a:pt x="14259" y="6108"/>
                </a:lnTo>
                <a:lnTo>
                  <a:pt x="14016" y="6083"/>
                </a:lnTo>
                <a:lnTo>
                  <a:pt x="13480" y="6010"/>
                </a:lnTo>
                <a:lnTo>
                  <a:pt x="13213" y="5986"/>
                </a:lnTo>
                <a:lnTo>
                  <a:pt x="12921" y="5986"/>
                </a:lnTo>
                <a:lnTo>
                  <a:pt x="12896" y="5694"/>
                </a:lnTo>
                <a:lnTo>
                  <a:pt x="12848" y="5426"/>
                </a:lnTo>
                <a:lnTo>
                  <a:pt x="12823" y="5256"/>
                </a:lnTo>
                <a:lnTo>
                  <a:pt x="12775" y="5086"/>
                </a:lnTo>
                <a:lnTo>
                  <a:pt x="12702" y="4915"/>
                </a:lnTo>
                <a:lnTo>
                  <a:pt x="12629" y="4769"/>
                </a:lnTo>
                <a:lnTo>
                  <a:pt x="12750" y="4599"/>
                </a:lnTo>
                <a:lnTo>
                  <a:pt x="12848" y="4453"/>
                </a:lnTo>
                <a:lnTo>
                  <a:pt x="13213" y="3918"/>
                </a:lnTo>
                <a:lnTo>
                  <a:pt x="13432" y="3650"/>
                </a:lnTo>
                <a:lnTo>
                  <a:pt x="13651" y="3407"/>
                </a:lnTo>
                <a:lnTo>
                  <a:pt x="13699" y="3309"/>
                </a:lnTo>
                <a:lnTo>
                  <a:pt x="13699" y="3261"/>
                </a:lnTo>
                <a:lnTo>
                  <a:pt x="13699" y="3212"/>
                </a:lnTo>
                <a:lnTo>
                  <a:pt x="13675" y="3139"/>
                </a:lnTo>
                <a:lnTo>
                  <a:pt x="13699" y="3090"/>
                </a:lnTo>
                <a:lnTo>
                  <a:pt x="13675" y="3017"/>
                </a:lnTo>
                <a:lnTo>
                  <a:pt x="13675" y="2944"/>
                </a:lnTo>
                <a:lnTo>
                  <a:pt x="13602" y="2847"/>
                </a:lnTo>
                <a:lnTo>
                  <a:pt x="13407" y="2628"/>
                </a:lnTo>
                <a:lnTo>
                  <a:pt x="13164" y="2360"/>
                </a:lnTo>
                <a:lnTo>
                  <a:pt x="12896" y="2093"/>
                </a:lnTo>
                <a:lnTo>
                  <a:pt x="12702" y="1922"/>
                </a:lnTo>
                <a:lnTo>
                  <a:pt x="12434" y="1728"/>
                </a:lnTo>
                <a:lnTo>
                  <a:pt x="12312" y="1655"/>
                </a:lnTo>
                <a:lnTo>
                  <a:pt x="12166" y="1582"/>
                </a:lnTo>
                <a:lnTo>
                  <a:pt x="12020" y="1557"/>
                </a:lnTo>
                <a:lnTo>
                  <a:pt x="11899" y="1582"/>
                </a:lnTo>
                <a:lnTo>
                  <a:pt x="11850" y="1582"/>
                </a:lnTo>
                <a:lnTo>
                  <a:pt x="11777" y="1606"/>
                </a:lnTo>
                <a:lnTo>
                  <a:pt x="11534" y="1728"/>
                </a:lnTo>
                <a:lnTo>
                  <a:pt x="11290" y="1874"/>
                </a:lnTo>
                <a:lnTo>
                  <a:pt x="10828" y="2190"/>
                </a:lnTo>
                <a:lnTo>
                  <a:pt x="10560" y="2385"/>
                </a:lnTo>
                <a:lnTo>
                  <a:pt x="10414" y="2506"/>
                </a:lnTo>
                <a:lnTo>
                  <a:pt x="10293" y="2628"/>
                </a:lnTo>
                <a:lnTo>
                  <a:pt x="10098" y="2506"/>
                </a:lnTo>
                <a:lnTo>
                  <a:pt x="9879" y="2409"/>
                </a:lnTo>
                <a:lnTo>
                  <a:pt x="9636" y="2336"/>
                </a:lnTo>
                <a:lnTo>
                  <a:pt x="9417" y="2312"/>
                </a:lnTo>
                <a:lnTo>
                  <a:pt x="9392" y="2287"/>
                </a:lnTo>
                <a:lnTo>
                  <a:pt x="9295" y="1995"/>
                </a:lnTo>
                <a:lnTo>
                  <a:pt x="9246" y="1703"/>
                </a:lnTo>
                <a:lnTo>
                  <a:pt x="9246" y="1679"/>
                </a:lnTo>
                <a:lnTo>
                  <a:pt x="9271" y="1630"/>
                </a:lnTo>
                <a:lnTo>
                  <a:pt x="9271" y="1606"/>
                </a:lnTo>
                <a:lnTo>
                  <a:pt x="9198" y="1484"/>
                </a:lnTo>
                <a:lnTo>
                  <a:pt x="9149" y="949"/>
                </a:lnTo>
                <a:lnTo>
                  <a:pt x="9125" y="681"/>
                </a:lnTo>
                <a:lnTo>
                  <a:pt x="9052" y="438"/>
                </a:lnTo>
                <a:lnTo>
                  <a:pt x="9100" y="389"/>
                </a:lnTo>
                <a:lnTo>
                  <a:pt x="9100" y="341"/>
                </a:lnTo>
                <a:lnTo>
                  <a:pt x="9125" y="292"/>
                </a:lnTo>
                <a:lnTo>
                  <a:pt x="9100" y="243"/>
                </a:lnTo>
                <a:lnTo>
                  <a:pt x="9076" y="170"/>
                </a:lnTo>
                <a:lnTo>
                  <a:pt x="9052" y="146"/>
                </a:lnTo>
                <a:lnTo>
                  <a:pt x="9003" y="97"/>
                </a:lnTo>
                <a:lnTo>
                  <a:pt x="8930" y="97"/>
                </a:lnTo>
                <a:lnTo>
                  <a:pt x="8614" y="49"/>
                </a:lnTo>
                <a:lnTo>
                  <a:pt x="8297" y="49"/>
                </a:lnTo>
                <a:lnTo>
                  <a:pt x="7665" y="24"/>
                </a:lnTo>
                <a:lnTo>
                  <a:pt x="7348" y="24"/>
                </a:lnTo>
                <a:lnTo>
                  <a:pt x="7008" y="0"/>
                </a:lnTo>
                <a:close/>
                <a:moveTo>
                  <a:pt x="17471" y="11655"/>
                </a:moveTo>
                <a:lnTo>
                  <a:pt x="17300" y="11704"/>
                </a:lnTo>
                <a:lnTo>
                  <a:pt x="16960" y="11801"/>
                </a:lnTo>
                <a:lnTo>
                  <a:pt x="16692" y="11923"/>
                </a:lnTo>
                <a:lnTo>
                  <a:pt x="16522" y="12045"/>
                </a:lnTo>
                <a:lnTo>
                  <a:pt x="16351" y="12191"/>
                </a:lnTo>
                <a:lnTo>
                  <a:pt x="16205" y="12385"/>
                </a:lnTo>
                <a:lnTo>
                  <a:pt x="16084" y="12556"/>
                </a:lnTo>
                <a:lnTo>
                  <a:pt x="15986" y="12750"/>
                </a:lnTo>
                <a:lnTo>
                  <a:pt x="15913" y="12969"/>
                </a:lnTo>
                <a:lnTo>
                  <a:pt x="15865" y="13188"/>
                </a:lnTo>
                <a:lnTo>
                  <a:pt x="15816" y="13407"/>
                </a:lnTo>
                <a:lnTo>
                  <a:pt x="15816" y="13602"/>
                </a:lnTo>
                <a:lnTo>
                  <a:pt x="15816" y="13797"/>
                </a:lnTo>
                <a:lnTo>
                  <a:pt x="15865" y="13991"/>
                </a:lnTo>
                <a:lnTo>
                  <a:pt x="15913" y="14186"/>
                </a:lnTo>
                <a:lnTo>
                  <a:pt x="16011" y="14381"/>
                </a:lnTo>
                <a:lnTo>
                  <a:pt x="16108" y="14551"/>
                </a:lnTo>
                <a:lnTo>
                  <a:pt x="16230" y="14721"/>
                </a:lnTo>
                <a:lnTo>
                  <a:pt x="16351" y="14892"/>
                </a:lnTo>
                <a:lnTo>
                  <a:pt x="16497" y="15038"/>
                </a:lnTo>
                <a:lnTo>
                  <a:pt x="16668" y="15159"/>
                </a:lnTo>
                <a:lnTo>
                  <a:pt x="16838" y="15257"/>
                </a:lnTo>
                <a:lnTo>
                  <a:pt x="17008" y="15354"/>
                </a:lnTo>
                <a:lnTo>
                  <a:pt x="17203" y="15427"/>
                </a:lnTo>
                <a:lnTo>
                  <a:pt x="17398" y="15476"/>
                </a:lnTo>
                <a:lnTo>
                  <a:pt x="17787" y="15476"/>
                </a:lnTo>
                <a:lnTo>
                  <a:pt x="17957" y="15427"/>
                </a:lnTo>
                <a:lnTo>
                  <a:pt x="18128" y="15403"/>
                </a:lnTo>
                <a:lnTo>
                  <a:pt x="18420" y="15257"/>
                </a:lnTo>
                <a:lnTo>
                  <a:pt x="18712" y="15086"/>
                </a:lnTo>
                <a:lnTo>
                  <a:pt x="18955" y="14867"/>
                </a:lnTo>
                <a:lnTo>
                  <a:pt x="19174" y="14600"/>
                </a:lnTo>
                <a:lnTo>
                  <a:pt x="19369" y="14308"/>
                </a:lnTo>
                <a:lnTo>
                  <a:pt x="19515" y="14016"/>
                </a:lnTo>
                <a:lnTo>
                  <a:pt x="19612" y="13699"/>
                </a:lnTo>
                <a:lnTo>
                  <a:pt x="19636" y="13505"/>
                </a:lnTo>
                <a:lnTo>
                  <a:pt x="19661" y="13286"/>
                </a:lnTo>
                <a:lnTo>
                  <a:pt x="19636" y="13115"/>
                </a:lnTo>
                <a:lnTo>
                  <a:pt x="19588" y="12921"/>
                </a:lnTo>
                <a:lnTo>
                  <a:pt x="19539" y="12775"/>
                </a:lnTo>
                <a:lnTo>
                  <a:pt x="19466" y="12604"/>
                </a:lnTo>
                <a:lnTo>
                  <a:pt x="19344" y="12458"/>
                </a:lnTo>
                <a:lnTo>
                  <a:pt x="19247" y="12337"/>
                </a:lnTo>
                <a:lnTo>
                  <a:pt x="19101" y="12215"/>
                </a:lnTo>
                <a:lnTo>
                  <a:pt x="18979" y="12093"/>
                </a:lnTo>
                <a:lnTo>
                  <a:pt x="18809" y="11996"/>
                </a:lnTo>
                <a:lnTo>
                  <a:pt x="18639" y="11923"/>
                </a:lnTo>
                <a:lnTo>
                  <a:pt x="18468" y="11850"/>
                </a:lnTo>
                <a:lnTo>
                  <a:pt x="18298" y="11801"/>
                </a:lnTo>
                <a:lnTo>
                  <a:pt x="18103" y="11753"/>
                </a:lnTo>
                <a:lnTo>
                  <a:pt x="17933" y="11728"/>
                </a:lnTo>
                <a:lnTo>
                  <a:pt x="17787" y="11680"/>
                </a:lnTo>
                <a:lnTo>
                  <a:pt x="17617" y="11655"/>
                </a:lnTo>
                <a:close/>
                <a:moveTo>
                  <a:pt x="17957" y="9417"/>
                </a:moveTo>
                <a:lnTo>
                  <a:pt x="17860" y="9490"/>
                </a:lnTo>
                <a:lnTo>
                  <a:pt x="17860" y="9514"/>
                </a:lnTo>
                <a:lnTo>
                  <a:pt x="17811" y="9587"/>
                </a:lnTo>
                <a:lnTo>
                  <a:pt x="17836" y="9660"/>
                </a:lnTo>
                <a:lnTo>
                  <a:pt x="17884" y="9709"/>
                </a:lnTo>
                <a:lnTo>
                  <a:pt x="17811" y="9757"/>
                </a:lnTo>
                <a:lnTo>
                  <a:pt x="17763" y="9782"/>
                </a:lnTo>
                <a:lnTo>
                  <a:pt x="17738" y="9830"/>
                </a:lnTo>
                <a:lnTo>
                  <a:pt x="17738" y="9879"/>
                </a:lnTo>
                <a:lnTo>
                  <a:pt x="17738" y="9928"/>
                </a:lnTo>
                <a:lnTo>
                  <a:pt x="17787" y="10001"/>
                </a:lnTo>
                <a:lnTo>
                  <a:pt x="17836" y="10049"/>
                </a:lnTo>
                <a:lnTo>
                  <a:pt x="17884" y="10098"/>
                </a:lnTo>
                <a:lnTo>
                  <a:pt x="17957" y="10122"/>
                </a:lnTo>
                <a:lnTo>
                  <a:pt x="17933" y="10147"/>
                </a:lnTo>
                <a:lnTo>
                  <a:pt x="17884" y="10195"/>
                </a:lnTo>
                <a:lnTo>
                  <a:pt x="17860" y="10244"/>
                </a:lnTo>
                <a:lnTo>
                  <a:pt x="17884" y="10317"/>
                </a:lnTo>
                <a:lnTo>
                  <a:pt x="17933" y="10414"/>
                </a:lnTo>
                <a:lnTo>
                  <a:pt x="18006" y="10487"/>
                </a:lnTo>
                <a:lnTo>
                  <a:pt x="18103" y="10512"/>
                </a:lnTo>
                <a:lnTo>
                  <a:pt x="18176" y="10536"/>
                </a:lnTo>
                <a:lnTo>
                  <a:pt x="18444" y="10585"/>
                </a:lnTo>
                <a:lnTo>
                  <a:pt x="18590" y="10609"/>
                </a:lnTo>
                <a:lnTo>
                  <a:pt x="18639" y="10633"/>
                </a:lnTo>
                <a:lnTo>
                  <a:pt x="18687" y="10609"/>
                </a:lnTo>
                <a:lnTo>
                  <a:pt x="18760" y="10682"/>
                </a:lnTo>
                <a:lnTo>
                  <a:pt x="18858" y="10731"/>
                </a:lnTo>
                <a:lnTo>
                  <a:pt x="18906" y="10731"/>
                </a:lnTo>
                <a:lnTo>
                  <a:pt x="19174" y="10828"/>
                </a:lnTo>
                <a:lnTo>
                  <a:pt x="19296" y="10877"/>
                </a:lnTo>
                <a:lnTo>
                  <a:pt x="19393" y="10950"/>
                </a:lnTo>
                <a:lnTo>
                  <a:pt x="19466" y="10998"/>
                </a:lnTo>
                <a:lnTo>
                  <a:pt x="19539" y="11023"/>
                </a:lnTo>
                <a:lnTo>
                  <a:pt x="19612" y="10998"/>
                </a:lnTo>
                <a:lnTo>
                  <a:pt x="19661" y="10974"/>
                </a:lnTo>
                <a:lnTo>
                  <a:pt x="19709" y="10950"/>
                </a:lnTo>
                <a:lnTo>
                  <a:pt x="19734" y="10901"/>
                </a:lnTo>
                <a:lnTo>
                  <a:pt x="19904" y="10779"/>
                </a:lnTo>
                <a:lnTo>
                  <a:pt x="19977" y="10706"/>
                </a:lnTo>
                <a:lnTo>
                  <a:pt x="20074" y="10658"/>
                </a:lnTo>
                <a:lnTo>
                  <a:pt x="20293" y="10487"/>
                </a:lnTo>
                <a:lnTo>
                  <a:pt x="20537" y="10366"/>
                </a:lnTo>
                <a:lnTo>
                  <a:pt x="20561" y="10341"/>
                </a:lnTo>
                <a:lnTo>
                  <a:pt x="20707" y="10463"/>
                </a:lnTo>
                <a:lnTo>
                  <a:pt x="20877" y="10609"/>
                </a:lnTo>
                <a:lnTo>
                  <a:pt x="21096" y="10828"/>
                </a:lnTo>
                <a:lnTo>
                  <a:pt x="21096" y="10828"/>
                </a:lnTo>
                <a:lnTo>
                  <a:pt x="21023" y="10779"/>
                </a:lnTo>
                <a:lnTo>
                  <a:pt x="20877" y="10682"/>
                </a:lnTo>
                <a:lnTo>
                  <a:pt x="20804" y="10658"/>
                </a:lnTo>
                <a:lnTo>
                  <a:pt x="20707" y="10633"/>
                </a:lnTo>
                <a:lnTo>
                  <a:pt x="20683" y="10633"/>
                </a:lnTo>
                <a:lnTo>
                  <a:pt x="20610" y="10658"/>
                </a:lnTo>
                <a:lnTo>
                  <a:pt x="20561" y="10731"/>
                </a:lnTo>
                <a:lnTo>
                  <a:pt x="20537" y="10779"/>
                </a:lnTo>
                <a:lnTo>
                  <a:pt x="20561" y="10852"/>
                </a:lnTo>
                <a:lnTo>
                  <a:pt x="20610" y="10925"/>
                </a:lnTo>
                <a:lnTo>
                  <a:pt x="20537" y="10974"/>
                </a:lnTo>
                <a:lnTo>
                  <a:pt x="20488" y="11023"/>
                </a:lnTo>
                <a:lnTo>
                  <a:pt x="20488" y="11096"/>
                </a:lnTo>
                <a:lnTo>
                  <a:pt x="20561" y="11266"/>
                </a:lnTo>
                <a:lnTo>
                  <a:pt x="20634" y="11436"/>
                </a:lnTo>
                <a:lnTo>
                  <a:pt x="20756" y="11582"/>
                </a:lnTo>
                <a:lnTo>
                  <a:pt x="20707" y="11534"/>
                </a:lnTo>
                <a:lnTo>
                  <a:pt x="20610" y="11412"/>
                </a:lnTo>
                <a:lnTo>
                  <a:pt x="20561" y="11315"/>
                </a:lnTo>
                <a:lnTo>
                  <a:pt x="20537" y="11266"/>
                </a:lnTo>
                <a:lnTo>
                  <a:pt x="20488" y="11242"/>
                </a:lnTo>
                <a:lnTo>
                  <a:pt x="20439" y="11217"/>
                </a:lnTo>
                <a:lnTo>
                  <a:pt x="20342" y="11217"/>
                </a:lnTo>
                <a:lnTo>
                  <a:pt x="20293" y="11242"/>
                </a:lnTo>
                <a:lnTo>
                  <a:pt x="20269" y="11290"/>
                </a:lnTo>
                <a:lnTo>
                  <a:pt x="20245" y="11339"/>
                </a:lnTo>
                <a:lnTo>
                  <a:pt x="20245" y="11436"/>
                </a:lnTo>
                <a:lnTo>
                  <a:pt x="20245" y="11509"/>
                </a:lnTo>
                <a:lnTo>
                  <a:pt x="20318" y="11680"/>
                </a:lnTo>
                <a:lnTo>
                  <a:pt x="20537" y="12020"/>
                </a:lnTo>
                <a:lnTo>
                  <a:pt x="20585" y="12069"/>
                </a:lnTo>
                <a:lnTo>
                  <a:pt x="20658" y="12093"/>
                </a:lnTo>
                <a:lnTo>
                  <a:pt x="20707" y="12239"/>
                </a:lnTo>
                <a:lnTo>
                  <a:pt x="20731" y="12385"/>
                </a:lnTo>
                <a:lnTo>
                  <a:pt x="20756" y="12556"/>
                </a:lnTo>
                <a:lnTo>
                  <a:pt x="20756" y="12677"/>
                </a:lnTo>
                <a:lnTo>
                  <a:pt x="20780" y="12799"/>
                </a:lnTo>
                <a:lnTo>
                  <a:pt x="20804" y="12872"/>
                </a:lnTo>
                <a:lnTo>
                  <a:pt x="20853" y="12921"/>
                </a:lnTo>
                <a:lnTo>
                  <a:pt x="20926" y="12945"/>
                </a:lnTo>
                <a:lnTo>
                  <a:pt x="21023" y="12945"/>
                </a:lnTo>
                <a:lnTo>
                  <a:pt x="21218" y="12994"/>
                </a:lnTo>
                <a:lnTo>
                  <a:pt x="21413" y="13018"/>
                </a:lnTo>
                <a:lnTo>
                  <a:pt x="21534" y="13042"/>
                </a:lnTo>
                <a:lnTo>
                  <a:pt x="21705" y="13067"/>
                </a:lnTo>
                <a:lnTo>
                  <a:pt x="21899" y="13091"/>
                </a:lnTo>
                <a:lnTo>
                  <a:pt x="21997" y="13115"/>
                </a:lnTo>
                <a:lnTo>
                  <a:pt x="22070" y="13164"/>
                </a:lnTo>
                <a:lnTo>
                  <a:pt x="22070" y="13359"/>
                </a:lnTo>
                <a:lnTo>
                  <a:pt x="22070" y="13578"/>
                </a:lnTo>
                <a:lnTo>
                  <a:pt x="22070" y="13699"/>
                </a:lnTo>
                <a:lnTo>
                  <a:pt x="22045" y="13675"/>
                </a:lnTo>
                <a:lnTo>
                  <a:pt x="21997" y="13626"/>
                </a:lnTo>
                <a:lnTo>
                  <a:pt x="21924" y="13602"/>
                </a:lnTo>
                <a:lnTo>
                  <a:pt x="21851" y="13626"/>
                </a:lnTo>
                <a:lnTo>
                  <a:pt x="21802" y="13675"/>
                </a:lnTo>
                <a:lnTo>
                  <a:pt x="21778" y="13724"/>
                </a:lnTo>
                <a:lnTo>
                  <a:pt x="21729" y="13651"/>
                </a:lnTo>
                <a:lnTo>
                  <a:pt x="21680" y="13602"/>
                </a:lnTo>
                <a:lnTo>
                  <a:pt x="21656" y="13602"/>
                </a:lnTo>
                <a:lnTo>
                  <a:pt x="21607" y="13578"/>
                </a:lnTo>
                <a:lnTo>
                  <a:pt x="21534" y="13602"/>
                </a:lnTo>
                <a:lnTo>
                  <a:pt x="21486" y="13651"/>
                </a:lnTo>
                <a:lnTo>
                  <a:pt x="21437" y="13699"/>
                </a:lnTo>
                <a:lnTo>
                  <a:pt x="21388" y="13894"/>
                </a:lnTo>
                <a:lnTo>
                  <a:pt x="21364" y="13991"/>
                </a:lnTo>
                <a:lnTo>
                  <a:pt x="21315" y="14137"/>
                </a:lnTo>
                <a:lnTo>
                  <a:pt x="21315" y="14089"/>
                </a:lnTo>
                <a:lnTo>
                  <a:pt x="21315" y="13918"/>
                </a:lnTo>
                <a:lnTo>
                  <a:pt x="21291" y="13772"/>
                </a:lnTo>
                <a:lnTo>
                  <a:pt x="21267" y="13724"/>
                </a:lnTo>
                <a:lnTo>
                  <a:pt x="21242" y="13699"/>
                </a:lnTo>
                <a:lnTo>
                  <a:pt x="21194" y="13675"/>
                </a:lnTo>
                <a:lnTo>
                  <a:pt x="21145" y="13651"/>
                </a:lnTo>
                <a:lnTo>
                  <a:pt x="21072" y="13675"/>
                </a:lnTo>
                <a:lnTo>
                  <a:pt x="21023" y="13724"/>
                </a:lnTo>
                <a:lnTo>
                  <a:pt x="20999" y="13772"/>
                </a:lnTo>
                <a:lnTo>
                  <a:pt x="20975" y="13845"/>
                </a:lnTo>
                <a:lnTo>
                  <a:pt x="20926" y="13967"/>
                </a:lnTo>
                <a:lnTo>
                  <a:pt x="20926" y="14016"/>
                </a:lnTo>
                <a:lnTo>
                  <a:pt x="20829" y="14381"/>
                </a:lnTo>
                <a:lnTo>
                  <a:pt x="20829" y="14454"/>
                </a:lnTo>
                <a:lnTo>
                  <a:pt x="20756" y="14600"/>
                </a:lnTo>
                <a:lnTo>
                  <a:pt x="20707" y="14721"/>
                </a:lnTo>
                <a:lnTo>
                  <a:pt x="20610" y="14867"/>
                </a:lnTo>
                <a:lnTo>
                  <a:pt x="20512" y="14989"/>
                </a:lnTo>
                <a:lnTo>
                  <a:pt x="20488" y="15038"/>
                </a:lnTo>
                <a:lnTo>
                  <a:pt x="20439" y="15086"/>
                </a:lnTo>
                <a:lnTo>
                  <a:pt x="20439" y="15135"/>
                </a:lnTo>
                <a:lnTo>
                  <a:pt x="20439" y="15184"/>
                </a:lnTo>
                <a:lnTo>
                  <a:pt x="20439" y="15257"/>
                </a:lnTo>
                <a:lnTo>
                  <a:pt x="20488" y="15305"/>
                </a:lnTo>
                <a:lnTo>
                  <a:pt x="20512" y="15330"/>
                </a:lnTo>
                <a:lnTo>
                  <a:pt x="20585" y="15354"/>
                </a:lnTo>
                <a:lnTo>
                  <a:pt x="20634" y="15378"/>
                </a:lnTo>
                <a:lnTo>
                  <a:pt x="20658" y="15378"/>
                </a:lnTo>
                <a:lnTo>
                  <a:pt x="20804" y="15548"/>
                </a:lnTo>
                <a:lnTo>
                  <a:pt x="20926" y="15694"/>
                </a:lnTo>
                <a:lnTo>
                  <a:pt x="21048" y="15889"/>
                </a:lnTo>
                <a:lnTo>
                  <a:pt x="21194" y="16108"/>
                </a:lnTo>
                <a:lnTo>
                  <a:pt x="21048" y="16254"/>
                </a:lnTo>
                <a:lnTo>
                  <a:pt x="20902" y="16424"/>
                </a:lnTo>
                <a:lnTo>
                  <a:pt x="20829" y="16473"/>
                </a:lnTo>
                <a:lnTo>
                  <a:pt x="20756" y="16424"/>
                </a:lnTo>
                <a:lnTo>
                  <a:pt x="20683" y="16400"/>
                </a:lnTo>
                <a:lnTo>
                  <a:pt x="20585" y="16424"/>
                </a:lnTo>
                <a:lnTo>
                  <a:pt x="20488" y="16473"/>
                </a:lnTo>
                <a:lnTo>
                  <a:pt x="20488" y="16376"/>
                </a:lnTo>
                <a:lnTo>
                  <a:pt x="20464" y="16303"/>
                </a:lnTo>
                <a:lnTo>
                  <a:pt x="20391" y="16230"/>
                </a:lnTo>
                <a:lnTo>
                  <a:pt x="20293" y="16205"/>
                </a:lnTo>
                <a:lnTo>
                  <a:pt x="20220" y="16230"/>
                </a:lnTo>
                <a:lnTo>
                  <a:pt x="20220" y="16157"/>
                </a:lnTo>
                <a:lnTo>
                  <a:pt x="20220" y="16108"/>
                </a:lnTo>
                <a:lnTo>
                  <a:pt x="20196" y="16035"/>
                </a:lnTo>
                <a:lnTo>
                  <a:pt x="20172" y="16011"/>
                </a:lnTo>
                <a:lnTo>
                  <a:pt x="20123" y="15986"/>
                </a:lnTo>
                <a:lnTo>
                  <a:pt x="20074" y="15962"/>
                </a:lnTo>
                <a:lnTo>
                  <a:pt x="20001" y="15986"/>
                </a:lnTo>
                <a:lnTo>
                  <a:pt x="19928" y="16011"/>
                </a:lnTo>
                <a:lnTo>
                  <a:pt x="19831" y="16059"/>
                </a:lnTo>
                <a:lnTo>
                  <a:pt x="19636" y="16181"/>
                </a:lnTo>
                <a:lnTo>
                  <a:pt x="19588" y="16230"/>
                </a:lnTo>
                <a:lnTo>
                  <a:pt x="19466" y="16205"/>
                </a:lnTo>
                <a:lnTo>
                  <a:pt x="19417" y="16205"/>
                </a:lnTo>
                <a:lnTo>
                  <a:pt x="19369" y="16230"/>
                </a:lnTo>
                <a:lnTo>
                  <a:pt x="19271" y="16254"/>
                </a:lnTo>
                <a:lnTo>
                  <a:pt x="19198" y="16303"/>
                </a:lnTo>
                <a:lnTo>
                  <a:pt x="19077" y="16376"/>
                </a:lnTo>
                <a:lnTo>
                  <a:pt x="18979" y="16400"/>
                </a:lnTo>
                <a:lnTo>
                  <a:pt x="18882" y="16424"/>
                </a:lnTo>
                <a:lnTo>
                  <a:pt x="18785" y="16473"/>
                </a:lnTo>
                <a:lnTo>
                  <a:pt x="18687" y="16497"/>
                </a:lnTo>
                <a:lnTo>
                  <a:pt x="18614" y="16546"/>
                </a:lnTo>
                <a:lnTo>
                  <a:pt x="18517" y="16595"/>
                </a:lnTo>
                <a:lnTo>
                  <a:pt x="18444" y="16619"/>
                </a:lnTo>
                <a:lnTo>
                  <a:pt x="18371" y="16668"/>
                </a:lnTo>
                <a:lnTo>
                  <a:pt x="18274" y="16692"/>
                </a:lnTo>
                <a:lnTo>
                  <a:pt x="18176" y="16716"/>
                </a:lnTo>
                <a:lnTo>
                  <a:pt x="18079" y="16765"/>
                </a:lnTo>
                <a:lnTo>
                  <a:pt x="18055" y="16814"/>
                </a:lnTo>
                <a:lnTo>
                  <a:pt x="18030" y="16838"/>
                </a:lnTo>
                <a:lnTo>
                  <a:pt x="18030" y="16911"/>
                </a:lnTo>
                <a:lnTo>
                  <a:pt x="18055" y="16960"/>
                </a:lnTo>
                <a:lnTo>
                  <a:pt x="18079" y="17008"/>
                </a:lnTo>
                <a:lnTo>
                  <a:pt x="18152" y="17057"/>
                </a:lnTo>
                <a:lnTo>
                  <a:pt x="18103" y="17106"/>
                </a:lnTo>
                <a:lnTo>
                  <a:pt x="18079" y="17154"/>
                </a:lnTo>
                <a:lnTo>
                  <a:pt x="18055" y="17203"/>
                </a:lnTo>
                <a:lnTo>
                  <a:pt x="18079" y="17252"/>
                </a:lnTo>
                <a:lnTo>
                  <a:pt x="18103" y="17300"/>
                </a:lnTo>
                <a:lnTo>
                  <a:pt x="18152" y="17349"/>
                </a:lnTo>
                <a:lnTo>
                  <a:pt x="18225" y="17373"/>
                </a:lnTo>
                <a:lnTo>
                  <a:pt x="18201" y="17373"/>
                </a:lnTo>
                <a:lnTo>
                  <a:pt x="18103" y="17398"/>
                </a:lnTo>
                <a:lnTo>
                  <a:pt x="18055" y="17446"/>
                </a:lnTo>
                <a:lnTo>
                  <a:pt x="18006" y="17519"/>
                </a:lnTo>
                <a:lnTo>
                  <a:pt x="18030" y="17592"/>
                </a:lnTo>
                <a:lnTo>
                  <a:pt x="18055" y="17641"/>
                </a:lnTo>
                <a:lnTo>
                  <a:pt x="18128" y="17690"/>
                </a:lnTo>
                <a:lnTo>
                  <a:pt x="18225" y="17714"/>
                </a:lnTo>
                <a:lnTo>
                  <a:pt x="17909" y="17738"/>
                </a:lnTo>
                <a:lnTo>
                  <a:pt x="17519" y="17738"/>
                </a:lnTo>
                <a:lnTo>
                  <a:pt x="17495" y="17568"/>
                </a:lnTo>
                <a:lnTo>
                  <a:pt x="17471" y="17398"/>
                </a:lnTo>
                <a:lnTo>
                  <a:pt x="17446" y="17300"/>
                </a:lnTo>
                <a:lnTo>
                  <a:pt x="17446" y="17203"/>
                </a:lnTo>
                <a:lnTo>
                  <a:pt x="17422" y="16984"/>
                </a:lnTo>
                <a:lnTo>
                  <a:pt x="17373" y="16765"/>
                </a:lnTo>
                <a:lnTo>
                  <a:pt x="17325" y="16668"/>
                </a:lnTo>
                <a:lnTo>
                  <a:pt x="17276" y="16595"/>
                </a:lnTo>
                <a:lnTo>
                  <a:pt x="17203" y="16522"/>
                </a:lnTo>
                <a:lnTo>
                  <a:pt x="17106" y="16473"/>
                </a:lnTo>
                <a:lnTo>
                  <a:pt x="17057" y="16449"/>
                </a:lnTo>
                <a:lnTo>
                  <a:pt x="17008" y="16449"/>
                </a:lnTo>
                <a:lnTo>
                  <a:pt x="16862" y="16424"/>
                </a:lnTo>
                <a:lnTo>
                  <a:pt x="16789" y="16400"/>
                </a:lnTo>
                <a:lnTo>
                  <a:pt x="16643" y="16327"/>
                </a:lnTo>
                <a:lnTo>
                  <a:pt x="16449" y="16254"/>
                </a:lnTo>
                <a:lnTo>
                  <a:pt x="16376" y="16181"/>
                </a:lnTo>
                <a:lnTo>
                  <a:pt x="16278" y="16157"/>
                </a:lnTo>
                <a:lnTo>
                  <a:pt x="16181" y="16181"/>
                </a:lnTo>
                <a:lnTo>
                  <a:pt x="16157" y="16181"/>
                </a:lnTo>
                <a:lnTo>
                  <a:pt x="16035" y="16132"/>
                </a:lnTo>
                <a:lnTo>
                  <a:pt x="16011" y="16108"/>
                </a:lnTo>
                <a:lnTo>
                  <a:pt x="15913" y="16059"/>
                </a:lnTo>
                <a:lnTo>
                  <a:pt x="15792" y="16035"/>
                </a:lnTo>
                <a:lnTo>
                  <a:pt x="15694" y="16059"/>
                </a:lnTo>
                <a:lnTo>
                  <a:pt x="15646" y="16132"/>
                </a:lnTo>
                <a:lnTo>
                  <a:pt x="15621" y="16205"/>
                </a:lnTo>
                <a:lnTo>
                  <a:pt x="15646" y="16303"/>
                </a:lnTo>
                <a:lnTo>
                  <a:pt x="15646" y="16303"/>
                </a:lnTo>
                <a:lnTo>
                  <a:pt x="15597" y="16278"/>
                </a:lnTo>
                <a:lnTo>
                  <a:pt x="15500" y="16205"/>
                </a:lnTo>
                <a:lnTo>
                  <a:pt x="15402" y="16157"/>
                </a:lnTo>
                <a:lnTo>
                  <a:pt x="15354" y="16157"/>
                </a:lnTo>
                <a:lnTo>
                  <a:pt x="15305" y="16181"/>
                </a:lnTo>
                <a:lnTo>
                  <a:pt x="15256" y="16205"/>
                </a:lnTo>
                <a:lnTo>
                  <a:pt x="15232" y="16230"/>
                </a:lnTo>
                <a:lnTo>
                  <a:pt x="15208" y="16278"/>
                </a:lnTo>
                <a:lnTo>
                  <a:pt x="15232" y="16400"/>
                </a:lnTo>
                <a:lnTo>
                  <a:pt x="15281" y="16497"/>
                </a:lnTo>
                <a:lnTo>
                  <a:pt x="15232" y="16497"/>
                </a:lnTo>
                <a:lnTo>
                  <a:pt x="15183" y="16473"/>
                </a:lnTo>
                <a:lnTo>
                  <a:pt x="15135" y="16449"/>
                </a:lnTo>
                <a:lnTo>
                  <a:pt x="15062" y="16473"/>
                </a:lnTo>
                <a:lnTo>
                  <a:pt x="15038" y="16546"/>
                </a:lnTo>
                <a:lnTo>
                  <a:pt x="15013" y="16570"/>
                </a:lnTo>
                <a:lnTo>
                  <a:pt x="15013" y="16643"/>
                </a:lnTo>
                <a:lnTo>
                  <a:pt x="14916" y="16570"/>
                </a:lnTo>
                <a:lnTo>
                  <a:pt x="14770" y="16424"/>
                </a:lnTo>
                <a:lnTo>
                  <a:pt x="14624" y="16254"/>
                </a:lnTo>
                <a:lnTo>
                  <a:pt x="14721" y="16132"/>
                </a:lnTo>
                <a:lnTo>
                  <a:pt x="14794" y="15986"/>
                </a:lnTo>
                <a:lnTo>
                  <a:pt x="14892" y="15865"/>
                </a:lnTo>
                <a:lnTo>
                  <a:pt x="15062" y="15621"/>
                </a:lnTo>
                <a:lnTo>
                  <a:pt x="15305" y="15305"/>
                </a:lnTo>
                <a:lnTo>
                  <a:pt x="15378" y="15232"/>
                </a:lnTo>
                <a:lnTo>
                  <a:pt x="15402" y="15159"/>
                </a:lnTo>
                <a:lnTo>
                  <a:pt x="15402" y="15062"/>
                </a:lnTo>
                <a:lnTo>
                  <a:pt x="15329" y="14965"/>
                </a:lnTo>
                <a:lnTo>
                  <a:pt x="15183" y="14819"/>
                </a:lnTo>
                <a:lnTo>
                  <a:pt x="15086" y="14673"/>
                </a:lnTo>
                <a:lnTo>
                  <a:pt x="15038" y="14624"/>
                </a:lnTo>
                <a:lnTo>
                  <a:pt x="15013" y="14575"/>
                </a:lnTo>
                <a:lnTo>
                  <a:pt x="15013" y="14551"/>
                </a:lnTo>
                <a:lnTo>
                  <a:pt x="14989" y="14454"/>
                </a:lnTo>
                <a:lnTo>
                  <a:pt x="14940" y="14405"/>
                </a:lnTo>
                <a:lnTo>
                  <a:pt x="14892" y="14356"/>
                </a:lnTo>
                <a:lnTo>
                  <a:pt x="14794" y="14332"/>
                </a:lnTo>
                <a:lnTo>
                  <a:pt x="14478" y="14308"/>
                </a:lnTo>
                <a:lnTo>
                  <a:pt x="14113" y="14283"/>
                </a:lnTo>
                <a:lnTo>
                  <a:pt x="13748" y="14210"/>
                </a:lnTo>
                <a:lnTo>
                  <a:pt x="13724" y="14089"/>
                </a:lnTo>
                <a:lnTo>
                  <a:pt x="13724" y="14016"/>
                </a:lnTo>
                <a:lnTo>
                  <a:pt x="13699" y="13821"/>
                </a:lnTo>
                <a:lnTo>
                  <a:pt x="13724" y="13602"/>
                </a:lnTo>
                <a:lnTo>
                  <a:pt x="13724" y="13456"/>
                </a:lnTo>
                <a:lnTo>
                  <a:pt x="13748" y="13505"/>
                </a:lnTo>
                <a:lnTo>
                  <a:pt x="13821" y="13529"/>
                </a:lnTo>
                <a:lnTo>
                  <a:pt x="13894" y="13553"/>
                </a:lnTo>
                <a:lnTo>
                  <a:pt x="13943" y="13553"/>
                </a:lnTo>
                <a:lnTo>
                  <a:pt x="13991" y="13529"/>
                </a:lnTo>
                <a:lnTo>
                  <a:pt x="14016" y="13505"/>
                </a:lnTo>
                <a:lnTo>
                  <a:pt x="14089" y="13432"/>
                </a:lnTo>
                <a:lnTo>
                  <a:pt x="14137" y="13480"/>
                </a:lnTo>
                <a:lnTo>
                  <a:pt x="14186" y="13505"/>
                </a:lnTo>
                <a:lnTo>
                  <a:pt x="14235" y="13529"/>
                </a:lnTo>
                <a:lnTo>
                  <a:pt x="14308" y="13505"/>
                </a:lnTo>
                <a:lnTo>
                  <a:pt x="14381" y="13480"/>
                </a:lnTo>
                <a:lnTo>
                  <a:pt x="14429" y="13407"/>
                </a:lnTo>
                <a:lnTo>
                  <a:pt x="14502" y="13456"/>
                </a:lnTo>
                <a:lnTo>
                  <a:pt x="14575" y="13480"/>
                </a:lnTo>
                <a:lnTo>
                  <a:pt x="14624" y="13480"/>
                </a:lnTo>
                <a:lnTo>
                  <a:pt x="14673" y="13456"/>
                </a:lnTo>
                <a:lnTo>
                  <a:pt x="14721" y="13432"/>
                </a:lnTo>
                <a:lnTo>
                  <a:pt x="14746" y="13383"/>
                </a:lnTo>
                <a:lnTo>
                  <a:pt x="14770" y="13261"/>
                </a:lnTo>
                <a:lnTo>
                  <a:pt x="14794" y="13164"/>
                </a:lnTo>
                <a:lnTo>
                  <a:pt x="14819" y="13115"/>
                </a:lnTo>
                <a:lnTo>
                  <a:pt x="14819" y="13042"/>
                </a:lnTo>
                <a:lnTo>
                  <a:pt x="14843" y="12969"/>
                </a:lnTo>
                <a:lnTo>
                  <a:pt x="14916" y="12945"/>
                </a:lnTo>
                <a:lnTo>
                  <a:pt x="14965" y="12921"/>
                </a:lnTo>
                <a:lnTo>
                  <a:pt x="14989" y="12872"/>
                </a:lnTo>
                <a:lnTo>
                  <a:pt x="15013" y="12799"/>
                </a:lnTo>
                <a:lnTo>
                  <a:pt x="15038" y="12750"/>
                </a:lnTo>
                <a:lnTo>
                  <a:pt x="15038" y="12702"/>
                </a:lnTo>
                <a:lnTo>
                  <a:pt x="15062" y="12580"/>
                </a:lnTo>
                <a:lnTo>
                  <a:pt x="15086" y="12458"/>
                </a:lnTo>
                <a:lnTo>
                  <a:pt x="15159" y="12239"/>
                </a:lnTo>
                <a:lnTo>
                  <a:pt x="15232" y="12093"/>
                </a:lnTo>
                <a:lnTo>
                  <a:pt x="15281" y="12020"/>
                </a:lnTo>
                <a:lnTo>
                  <a:pt x="15329" y="11923"/>
                </a:lnTo>
                <a:lnTo>
                  <a:pt x="15305" y="11826"/>
                </a:lnTo>
                <a:lnTo>
                  <a:pt x="15256" y="11728"/>
                </a:lnTo>
                <a:lnTo>
                  <a:pt x="15062" y="11534"/>
                </a:lnTo>
                <a:lnTo>
                  <a:pt x="14867" y="11315"/>
                </a:lnTo>
                <a:lnTo>
                  <a:pt x="14575" y="10974"/>
                </a:lnTo>
                <a:lnTo>
                  <a:pt x="14697" y="10828"/>
                </a:lnTo>
                <a:lnTo>
                  <a:pt x="14819" y="10682"/>
                </a:lnTo>
                <a:lnTo>
                  <a:pt x="14867" y="10633"/>
                </a:lnTo>
                <a:lnTo>
                  <a:pt x="14892" y="10706"/>
                </a:lnTo>
                <a:lnTo>
                  <a:pt x="14940" y="10731"/>
                </a:lnTo>
                <a:lnTo>
                  <a:pt x="14989" y="10779"/>
                </a:lnTo>
                <a:lnTo>
                  <a:pt x="15111" y="10779"/>
                </a:lnTo>
                <a:lnTo>
                  <a:pt x="15111" y="10828"/>
                </a:lnTo>
                <a:lnTo>
                  <a:pt x="15159" y="10877"/>
                </a:lnTo>
                <a:lnTo>
                  <a:pt x="15232" y="10925"/>
                </a:lnTo>
                <a:lnTo>
                  <a:pt x="15232" y="11023"/>
                </a:lnTo>
                <a:lnTo>
                  <a:pt x="15256" y="11120"/>
                </a:lnTo>
                <a:lnTo>
                  <a:pt x="15329" y="11193"/>
                </a:lnTo>
                <a:lnTo>
                  <a:pt x="15427" y="11217"/>
                </a:lnTo>
                <a:lnTo>
                  <a:pt x="15524" y="11193"/>
                </a:lnTo>
                <a:lnTo>
                  <a:pt x="15573" y="11120"/>
                </a:lnTo>
                <a:lnTo>
                  <a:pt x="15646" y="11023"/>
                </a:lnTo>
                <a:lnTo>
                  <a:pt x="15621" y="11096"/>
                </a:lnTo>
                <a:lnTo>
                  <a:pt x="15597" y="11169"/>
                </a:lnTo>
                <a:lnTo>
                  <a:pt x="15621" y="11217"/>
                </a:lnTo>
                <a:lnTo>
                  <a:pt x="15646" y="11290"/>
                </a:lnTo>
                <a:lnTo>
                  <a:pt x="15694" y="11315"/>
                </a:lnTo>
                <a:lnTo>
                  <a:pt x="15816" y="11315"/>
                </a:lnTo>
                <a:lnTo>
                  <a:pt x="15889" y="11266"/>
                </a:lnTo>
                <a:lnTo>
                  <a:pt x="15938" y="11217"/>
                </a:lnTo>
                <a:lnTo>
                  <a:pt x="15962" y="11217"/>
                </a:lnTo>
                <a:lnTo>
                  <a:pt x="16108" y="11071"/>
                </a:lnTo>
                <a:lnTo>
                  <a:pt x="16181" y="11047"/>
                </a:lnTo>
                <a:lnTo>
                  <a:pt x="16254" y="10998"/>
                </a:lnTo>
                <a:lnTo>
                  <a:pt x="16327" y="10998"/>
                </a:lnTo>
                <a:lnTo>
                  <a:pt x="16424" y="10974"/>
                </a:lnTo>
                <a:lnTo>
                  <a:pt x="16497" y="10925"/>
                </a:lnTo>
                <a:lnTo>
                  <a:pt x="16765" y="10828"/>
                </a:lnTo>
                <a:lnTo>
                  <a:pt x="17057" y="10731"/>
                </a:lnTo>
                <a:lnTo>
                  <a:pt x="17154" y="10682"/>
                </a:lnTo>
                <a:lnTo>
                  <a:pt x="17203" y="10609"/>
                </a:lnTo>
                <a:lnTo>
                  <a:pt x="17227" y="10585"/>
                </a:lnTo>
                <a:lnTo>
                  <a:pt x="17252" y="10463"/>
                </a:lnTo>
                <a:lnTo>
                  <a:pt x="17300" y="10317"/>
                </a:lnTo>
                <a:lnTo>
                  <a:pt x="17300" y="10049"/>
                </a:lnTo>
                <a:lnTo>
                  <a:pt x="17325" y="9855"/>
                </a:lnTo>
                <a:lnTo>
                  <a:pt x="17349" y="9709"/>
                </a:lnTo>
                <a:lnTo>
                  <a:pt x="17373" y="9563"/>
                </a:lnTo>
                <a:lnTo>
                  <a:pt x="17398" y="9417"/>
                </a:lnTo>
                <a:close/>
                <a:moveTo>
                  <a:pt x="17568" y="8954"/>
                </a:moveTo>
                <a:lnTo>
                  <a:pt x="17325" y="8979"/>
                </a:lnTo>
                <a:lnTo>
                  <a:pt x="17130" y="9027"/>
                </a:lnTo>
                <a:lnTo>
                  <a:pt x="17057" y="9076"/>
                </a:lnTo>
                <a:lnTo>
                  <a:pt x="17008" y="9173"/>
                </a:lnTo>
                <a:lnTo>
                  <a:pt x="16960" y="9271"/>
                </a:lnTo>
                <a:lnTo>
                  <a:pt x="16911" y="9392"/>
                </a:lnTo>
                <a:lnTo>
                  <a:pt x="16887" y="9660"/>
                </a:lnTo>
                <a:lnTo>
                  <a:pt x="16862" y="9782"/>
                </a:lnTo>
                <a:lnTo>
                  <a:pt x="16838" y="9928"/>
                </a:lnTo>
                <a:lnTo>
                  <a:pt x="16814" y="10147"/>
                </a:lnTo>
                <a:lnTo>
                  <a:pt x="16789" y="10341"/>
                </a:lnTo>
                <a:lnTo>
                  <a:pt x="16570" y="10439"/>
                </a:lnTo>
                <a:lnTo>
                  <a:pt x="16351" y="10536"/>
                </a:lnTo>
                <a:lnTo>
                  <a:pt x="16157" y="10414"/>
                </a:lnTo>
                <a:lnTo>
                  <a:pt x="15889" y="10220"/>
                </a:lnTo>
                <a:lnTo>
                  <a:pt x="15792" y="10147"/>
                </a:lnTo>
                <a:lnTo>
                  <a:pt x="15573" y="10001"/>
                </a:lnTo>
                <a:lnTo>
                  <a:pt x="15451" y="9928"/>
                </a:lnTo>
                <a:lnTo>
                  <a:pt x="15305" y="9903"/>
                </a:lnTo>
                <a:lnTo>
                  <a:pt x="15208" y="9879"/>
                </a:lnTo>
                <a:lnTo>
                  <a:pt x="15135" y="9903"/>
                </a:lnTo>
                <a:lnTo>
                  <a:pt x="14989" y="9976"/>
                </a:lnTo>
                <a:lnTo>
                  <a:pt x="14843" y="10074"/>
                </a:lnTo>
                <a:lnTo>
                  <a:pt x="14624" y="10293"/>
                </a:lnTo>
                <a:lnTo>
                  <a:pt x="14502" y="10414"/>
                </a:lnTo>
                <a:lnTo>
                  <a:pt x="14332" y="10609"/>
                </a:lnTo>
                <a:lnTo>
                  <a:pt x="14162" y="10779"/>
                </a:lnTo>
                <a:lnTo>
                  <a:pt x="14113" y="10828"/>
                </a:lnTo>
                <a:lnTo>
                  <a:pt x="14089" y="10877"/>
                </a:lnTo>
                <a:lnTo>
                  <a:pt x="14064" y="10950"/>
                </a:lnTo>
                <a:lnTo>
                  <a:pt x="14089" y="11023"/>
                </a:lnTo>
                <a:lnTo>
                  <a:pt x="14137" y="11120"/>
                </a:lnTo>
                <a:lnTo>
                  <a:pt x="14186" y="11217"/>
                </a:lnTo>
                <a:lnTo>
                  <a:pt x="14332" y="11412"/>
                </a:lnTo>
                <a:lnTo>
                  <a:pt x="14454" y="11534"/>
                </a:lnTo>
                <a:lnTo>
                  <a:pt x="14478" y="11607"/>
                </a:lnTo>
                <a:lnTo>
                  <a:pt x="14648" y="11801"/>
                </a:lnTo>
                <a:lnTo>
                  <a:pt x="14819" y="11996"/>
                </a:lnTo>
                <a:lnTo>
                  <a:pt x="14721" y="12166"/>
                </a:lnTo>
                <a:lnTo>
                  <a:pt x="14721" y="12191"/>
                </a:lnTo>
                <a:lnTo>
                  <a:pt x="14648" y="12361"/>
                </a:lnTo>
                <a:lnTo>
                  <a:pt x="14600" y="12531"/>
                </a:lnTo>
                <a:lnTo>
                  <a:pt x="14381" y="12556"/>
                </a:lnTo>
                <a:lnTo>
                  <a:pt x="14162" y="12580"/>
                </a:lnTo>
                <a:lnTo>
                  <a:pt x="14040" y="12604"/>
                </a:lnTo>
                <a:lnTo>
                  <a:pt x="13991" y="12604"/>
                </a:lnTo>
                <a:lnTo>
                  <a:pt x="13845" y="12653"/>
                </a:lnTo>
                <a:lnTo>
                  <a:pt x="13675" y="12677"/>
                </a:lnTo>
                <a:lnTo>
                  <a:pt x="13553" y="12750"/>
                </a:lnTo>
                <a:lnTo>
                  <a:pt x="13456" y="12823"/>
                </a:lnTo>
                <a:lnTo>
                  <a:pt x="13407" y="12872"/>
                </a:lnTo>
                <a:lnTo>
                  <a:pt x="13334" y="12945"/>
                </a:lnTo>
                <a:lnTo>
                  <a:pt x="13310" y="13018"/>
                </a:lnTo>
                <a:lnTo>
                  <a:pt x="13286" y="13164"/>
                </a:lnTo>
                <a:lnTo>
                  <a:pt x="13286" y="13213"/>
                </a:lnTo>
                <a:lnTo>
                  <a:pt x="13237" y="13699"/>
                </a:lnTo>
                <a:lnTo>
                  <a:pt x="13237" y="13748"/>
                </a:lnTo>
                <a:lnTo>
                  <a:pt x="13237" y="13918"/>
                </a:lnTo>
                <a:lnTo>
                  <a:pt x="13237" y="14113"/>
                </a:lnTo>
                <a:lnTo>
                  <a:pt x="13286" y="14283"/>
                </a:lnTo>
                <a:lnTo>
                  <a:pt x="13310" y="14356"/>
                </a:lnTo>
                <a:lnTo>
                  <a:pt x="13383" y="14405"/>
                </a:lnTo>
                <a:lnTo>
                  <a:pt x="13407" y="14502"/>
                </a:lnTo>
                <a:lnTo>
                  <a:pt x="13480" y="14551"/>
                </a:lnTo>
                <a:lnTo>
                  <a:pt x="13724" y="14648"/>
                </a:lnTo>
                <a:lnTo>
                  <a:pt x="13991" y="14697"/>
                </a:lnTo>
                <a:lnTo>
                  <a:pt x="14259" y="14746"/>
                </a:lnTo>
                <a:lnTo>
                  <a:pt x="14527" y="14770"/>
                </a:lnTo>
                <a:lnTo>
                  <a:pt x="14673" y="14770"/>
                </a:lnTo>
                <a:lnTo>
                  <a:pt x="14697" y="14867"/>
                </a:lnTo>
                <a:lnTo>
                  <a:pt x="14721" y="14916"/>
                </a:lnTo>
                <a:lnTo>
                  <a:pt x="14819" y="15038"/>
                </a:lnTo>
                <a:lnTo>
                  <a:pt x="14916" y="15184"/>
                </a:lnTo>
                <a:lnTo>
                  <a:pt x="14746" y="15330"/>
                </a:lnTo>
                <a:lnTo>
                  <a:pt x="14624" y="15500"/>
                </a:lnTo>
                <a:lnTo>
                  <a:pt x="14575" y="15573"/>
                </a:lnTo>
                <a:lnTo>
                  <a:pt x="14381" y="15816"/>
                </a:lnTo>
                <a:lnTo>
                  <a:pt x="14332" y="15865"/>
                </a:lnTo>
                <a:lnTo>
                  <a:pt x="14235" y="15986"/>
                </a:lnTo>
                <a:lnTo>
                  <a:pt x="14210" y="16059"/>
                </a:lnTo>
                <a:lnTo>
                  <a:pt x="14186" y="16108"/>
                </a:lnTo>
                <a:lnTo>
                  <a:pt x="14210" y="16230"/>
                </a:lnTo>
                <a:lnTo>
                  <a:pt x="14210" y="16303"/>
                </a:lnTo>
                <a:lnTo>
                  <a:pt x="14235" y="16376"/>
                </a:lnTo>
                <a:lnTo>
                  <a:pt x="14283" y="16522"/>
                </a:lnTo>
                <a:lnTo>
                  <a:pt x="14381" y="16643"/>
                </a:lnTo>
                <a:lnTo>
                  <a:pt x="14478" y="16765"/>
                </a:lnTo>
                <a:lnTo>
                  <a:pt x="14527" y="16789"/>
                </a:lnTo>
                <a:lnTo>
                  <a:pt x="14794" y="17081"/>
                </a:lnTo>
                <a:lnTo>
                  <a:pt x="15111" y="17349"/>
                </a:lnTo>
                <a:lnTo>
                  <a:pt x="15183" y="17373"/>
                </a:lnTo>
                <a:lnTo>
                  <a:pt x="15232" y="17398"/>
                </a:lnTo>
                <a:lnTo>
                  <a:pt x="15305" y="17373"/>
                </a:lnTo>
                <a:lnTo>
                  <a:pt x="15354" y="17373"/>
                </a:lnTo>
                <a:lnTo>
                  <a:pt x="15475" y="17349"/>
                </a:lnTo>
                <a:lnTo>
                  <a:pt x="15621" y="17300"/>
                </a:lnTo>
                <a:lnTo>
                  <a:pt x="15840" y="17154"/>
                </a:lnTo>
                <a:lnTo>
                  <a:pt x="15865" y="17130"/>
                </a:lnTo>
                <a:lnTo>
                  <a:pt x="16132" y="16911"/>
                </a:lnTo>
                <a:lnTo>
                  <a:pt x="16376" y="16668"/>
                </a:lnTo>
                <a:lnTo>
                  <a:pt x="16546" y="16741"/>
                </a:lnTo>
                <a:lnTo>
                  <a:pt x="16570" y="16765"/>
                </a:lnTo>
                <a:lnTo>
                  <a:pt x="16619" y="16789"/>
                </a:lnTo>
                <a:lnTo>
                  <a:pt x="16765" y="16862"/>
                </a:lnTo>
                <a:lnTo>
                  <a:pt x="16935" y="16887"/>
                </a:lnTo>
                <a:lnTo>
                  <a:pt x="16935" y="16960"/>
                </a:lnTo>
                <a:lnTo>
                  <a:pt x="16960" y="17033"/>
                </a:lnTo>
                <a:lnTo>
                  <a:pt x="17008" y="17276"/>
                </a:lnTo>
                <a:lnTo>
                  <a:pt x="17033" y="17495"/>
                </a:lnTo>
                <a:lnTo>
                  <a:pt x="17033" y="17617"/>
                </a:lnTo>
                <a:lnTo>
                  <a:pt x="17033" y="17738"/>
                </a:lnTo>
                <a:lnTo>
                  <a:pt x="17033" y="17860"/>
                </a:lnTo>
                <a:lnTo>
                  <a:pt x="17081" y="17982"/>
                </a:lnTo>
                <a:lnTo>
                  <a:pt x="17179" y="18079"/>
                </a:lnTo>
                <a:lnTo>
                  <a:pt x="17203" y="18103"/>
                </a:lnTo>
                <a:lnTo>
                  <a:pt x="17276" y="18152"/>
                </a:lnTo>
                <a:lnTo>
                  <a:pt x="17398" y="18201"/>
                </a:lnTo>
                <a:lnTo>
                  <a:pt x="17592" y="18225"/>
                </a:lnTo>
                <a:lnTo>
                  <a:pt x="17714" y="18201"/>
                </a:lnTo>
                <a:lnTo>
                  <a:pt x="18152" y="18201"/>
                </a:lnTo>
                <a:lnTo>
                  <a:pt x="18541" y="18176"/>
                </a:lnTo>
                <a:lnTo>
                  <a:pt x="18614" y="18176"/>
                </a:lnTo>
                <a:lnTo>
                  <a:pt x="18687" y="18128"/>
                </a:lnTo>
                <a:lnTo>
                  <a:pt x="18736" y="18055"/>
                </a:lnTo>
                <a:lnTo>
                  <a:pt x="18760" y="17982"/>
                </a:lnTo>
                <a:lnTo>
                  <a:pt x="18833" y="17860"/>
                </a:lnTo>
                <a:lnTo>
                  <a:pt x="18882" y="17738"/>
                </a:lnTo>
                <a:lnTo>
                  <a:pt x="18931" y="17471"/>
                </a:lnTo>
                <a:lnTo>
                  <a:pt x="18931" y="17349"/>
                </a:lnTo>
                <a:lnTo>
                  <a:pt x="18931" y="17325"/>
                </a:lnTo>
                <a:lnTo>
                  <a:pt x="18979" y="17081"/>
                </a:lnTo>
                <a:lnTo>
                  <a:pt x="19004" y="16838"/>
                </a:lnTo>
                <a:lnTo>
                  <a:pt x="19125" y="16814"/>
                </a:lnTo>
                <a:lnTo>
                  <a:pt x="19223" y="16789"/>
                </a:lnTo>
                <a:lnTo>
                  <a:pt x="19369" y="16741"/>
                </a:lnTo>
                <a:lnTo>
                  <a:pt x="19466" y="16692"/>
                </a:lnTo>
                <a:lnTo>
                  <a:pt x="19661" y="16838"/>
                </a:lnTo>
                <a:lnTo>
                  <a:pt x="19758" y="16911"/>
                </a:lnTo>
                <a:lnTo>
                  <a:pt x="20074" y="17130"/>
                </a:lnTo>
                <a:lnTo>
                  <a:pt x="20391" y="17349"/>
                </a:lnTo>
                <a:lnTo>
                  <a:pt x="20464" y="17398"/>
                </a:lnTo>
                <a:lnTo>
                  <a:pt x="20512" y="17398"/>
                </a:lnTo>
                <a:lnTo>
                  <a:pt x="20585" y="17373"/>
                </a:lnTo>
                <a:lnTo>
                  <a:pt x="20658" y="17349"/>
                </a:lnTo>
                <a:lnTo>
                  <a:pt x="20707" y="17276"/>
                </a:lnTo>
                <a:lnTo>
                  <a:pt x="20756" y="17203"/>
                </a:lnTo>
                <a:lnTo>
                  <a:pt x="20999" y="16984"/>
                </a:lnTo>
                <a:lnTo>
                  <a:pt x="21145" y="16814"/>
                </a:lnTo>
                <a:lnTo>
                  <a:pt x="21413" y="16570"/>
                </a:lnTo>
                <a:lnTo>
                  <a:pt x="21632" y="16278"/>
                </a:lnTo>
                <a:lnTo>
                  <a:pt x="21680" y="16230"/>
                </a:lnTo>
                <a:lnTo>
                  <a:pt x="21680" y="16157"/>
                </a:lnTo>
                <a:lnTo>
                  <a:pt x="21680" y="16084"/>
                </a:lnTo>
                <a:lnTo>
                  <a:pt x="21656" y="15986"/>
                </a:lnTo>
                <a:lnTo>
                  <a:pt x="21486" y="15670"/>
                </a:lnTo>
                <a:lnTo>
                  <a:pt x="21267" y="15403"/>
                </a:lnTo>
                <a:lnTo>
                  <a:pt x="21145" y="15232"/>
                </a:lnTo>
                <a:lnTo>
                  <a:pt x="20975" y="15086"/>
                </a:lnTo>
                <a:lnTo>
                  <a:pt x="21096" y="14867"/>
                </a:lnTo>
                <a:lnTo>
                  <a:pt x="21169" y="14648"/>
                </a:lnTo>
                <a:lnTo>
                  <a:pt x="21291" y="14673"/>
                </a:lnTo>
                <a:lnTo>
                  <a:pt x="21510" y="14648"/>
                </a:lnTo>
                <a:lnTo>
                  <a:pt x="21753" y="14648"/>
                </a:lnTo>
                <a:lnTo>
                  <a:pt x="21997" y="14624"/>
                </a:lnTo>
                <a:lnTo>
                  <a:pt x="22264" y="14600"/>
                </a:lnTo>
                <a:lnTo>
                  <a:pt x="22362" y="14551"/>
                </a:lnTo>
                <a:lnTo>
                  <a:pt x="22410" y="14478"/>
                </a:lnTo>
                <a:lnTo>
                  <a:pt x="22459" y="14429"/>
                </a:lnTo>
                <a:lnTo>
                  <a:pt x="22508" y="14381"/>
                </a:lnTo>
                <a:lnTo>
                  <a:pt x="22532" y="14332"/>
                </a:lnTo>
                <a:lnTo>
                  <a:pt x="22532" y="14259"/>
                </a:lnTo>
                <a:lnTo>
                  <a:pt x="22532" y="13845"/>
                </a:lnTo>
                <a:lnTo>
                  <a:pt x="22532" y="13456"/>
                </a:lnTo>
                <a:lnTo>
                  <a:pt x="22508" y="13067"/>
                </a:lnTo>
                <a:lnTo>
                  <a:pt x="22508" y="13018"/>
                </a:lnTo>
                <a:lnTo>
                  <a:pt x="22459" y="12945"/>
                </a:lnTo>
                <a:lnTo>
                  <a:pt x="22410" y="12921"/>
                </a:lnTo>
                <a:lnTo>
                  <a:pt x="22362" y="12896"/>
                </a:lnTo>
                <a:lnTo>
                  <a:pt x="22313" y="12823"/>
                </a:lnTo>
                <a:lnTo>
                  <a:pt x="22264" y="12750"/>
                </a:lnTo>
                <a:lnTo>
                  <a:pt x="22118" y="12677"/>
                </a:lnTo>
                <a:lnTo>
                  <a:pt x="21948" y="12629"/>
                </a:lnTo>
                <a:lnTo>
                  <a:pt x="21802" y="12604"/>
                </a:lnTo>
                <a:lnTo>
                  <a:pt x="21778" y="12604"/>
                </a:lnTo>
                <a:lnTo>
                  <a:pt x="21510" y="12556"/>
                </a:lnTo>
                <a:lnTo>
                  <a:pt x="21218" y="12556"/>
                </a:lnTo>
                <a:lnTo>
                  <a:pt x="21169" y="12337"/>
                </a:lnTo>
                <a:lnTo>
                  <a:pt x="21169" y="12288"/>
                </a:lnTo>
                <a:lnTo>
                  <a:pt x="21121" y="12093"/>
                </a:lnTo>
                <a:lnTo>
                  <a:pt x="21048" y="11923"/>
                </a:lnTo>
                <a:lnTo>
                  <a:pt x="21121" y="11826"/>
                </a:lnTo>
                <a:lnTo>
                  <a:pt x="21145" y="11777"/>
                </a:lnTo>
                <a:lnTo>
                  <a:pt x="21242" y="11655"/>
                </a:lnTo>
                <a:lnTo>
                  <a:pt x="21413" y="11412"/>
                </a:lnTo>
                <a:lnTo>
                  <a:pt x="21607" y="11169"/>
                </a:lnTo>
                <a:lnTo>
                  <a:pt x="21656" y="11120"/>
                </a:lnTo>
                <a:lnTo>
                  <a:pt x="21680" y="11071"/>
                </a:lnTo>
                <a:lnTo>
                  <a:pt x="21680" y="10998"/>
                </a:lnTo>
                <a:lnTo>
                  <a:pt x="21680" y="10950"/>
                </a:lnTo>
                <a:lnTo>
                  <a:pt x="21656" y="10925"/>
                </a:lnTo>
                <a:lnTo>
                  <a:pt x="21680" y="10901"/>
                </a:lnTo>
                <a:lnTo>
                  <a:pt x="21656" y="10804"/>
                </a:lnTo>
                <a:lnTo>
                  <a:pt x="21632" y="10731"/>
                </a:lnTo>
                <a:lnTo>
                  <a:pt x="21510" y="10609"/>
                </a:lnTo>
                <a:lnTo>
                  <a:pt x="21486" y="10560"/>
                </a:lnTo>
                <a:lnTo>
                  <a:pt x="21315" y="10390"/>
                </a:lnTo>
                <a:lnTo>
                  <a:pt x="21145" y="10244"/>
                </a:lnTo>
                <a:lnTo>
                  <a:pt x="21145" y="10220"/>
                </a:lnTo>
                <a:lnTo>
                  <a:pt x="21023" y="10122"/>
                </a:lnTo>
                <a:lnTo>
                  <a:pt x="20877" y="10001"/>
                </a:lnTo>
                <a:lnTo>
                  <a:pt x="20731" y="9928"/>
                </a:lnTo>
                <a:lnTo>
                  <a:pt x="20634" y="9903"/>
                </a:lnTo>
                <a:lnTo>
                  <a:pt x="20561" y="9879"/>
                </a:lnTo>
                <a:lnTo>
                  <a:pt x="20488" y="9903"/>
                </a:lnTo>
                <a:lnTo>
                  <a:pt x="20464" y="9903"/>
                </a:lnTo>
                <a:lnTo>
                  <a:pt x="20391" y="9928"/>
                </a:lnTo>
                <a:lnTo>
                  <a:pt x="20220" y="10001"/>
                </a:lnTo>
                <a:lnTo>
                  <a:pt x="20074" y="10098"/>
                </a:lnTo>
                <a:lnTo>
                  <a:pt x="19807" y="10293"/>
                </a:lnTo>
                <a:lnTo>
                  <a:pt x="19709" y="10341"/>
                </a:lnTo>
                <a:lnTo>
                  <a:pt x="19515" y="10487"/>
                </a:lnTo>
                <a:lnTo>
                  <a:pt x="19296" y="10390"/>
                </a:lnTo>
                <a:lnTo>
                  <a:pt x="19052" y="10341"/>
                </a:lnTo>
                <a:lnTo>
                  <a:pt x="19004" y="10098"/>
                </a:lnTo>
                <a:lnTo>
                  <a:pt x="19028" y="10025"/>
                </a:lnTo>
                <a:lnTo>
                  <a:pt x="19004" y="9976"/>
                </a:lnTo>
                <a:lnTo>
                  <a:pt x="18979" y="9903"/>
                </a:lnTo>
                <a:lnTo>
                  <a:pt x="18955" y="9782"/>
                </a:lnTo>
                <a:lnTo>
                  <a:pt x="18931" y="9563"/>
                </a:lnTo>
                <a:lnTo>
                  <a:pt x="18882" y="9319"/>
                </a:lnTo>
                <a:lnTo>
                  <a:pt x="18906" y="9246"/>
                </a:lnTo>
                <a:lnTo>
                  <a:pt x="18906" y="9149"/>
                </a:lnTo>
                <a:lnTo>
                  <a:pt x="18882" y="9100"/>
                </a:lnTo>
                <a:lnTo>
                  <a:pt x="18833" y="9052"/>
                </a:lnTo>
                <a:lnTo>
                  <a:pt x="18785" y="9027"/>
                </a:lnTo>
                <a:lnTo>
                  <a:pt x="18712" y="9003"/>
                </a:lnTo>
                <a:lnTo>
                  <a:pt x="18444" y="8979"/>
                </a:lnTo>
                <a:lnTo>
                  <a:pt x="17957" y="8979"/>
                </a:lnTo>
                <a:lnTo>
                  <a:pt x="17836" y="8954"/>
                </a:lnTo>
                <a:close/>
              </a:path>
            </a:pathLst>
          </a:custGeom>
          <a:solidFill>
            <a:srgbClr val="0B53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Title 26">
            <a:extLst>
              <a:ext uri="{FF2B5EF4-FFF2-40B4-BE49-F238E27FC236}">
                <a16:creationId xmlns:a16="http://schemas.microsoft.com/office/drawing/2014/main" id="{B4C28E4B-5F2A-DE46-8F69-5CC2EDEB22E5}"/>
              </a:ext>
            </a:extLst>
          </p:cNvPr>
          <p:cNvSpPr txBox="1">
            <a:spLocks/>
          </p:cNvSpPr>
          <p:nvPr/>
        </p:nvSpPr>
        <p:spPr>
          <a:xfrm>
            <a:off x="2611848" y="3706114"/>
            <a:ext cx="2174340" cy="5196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434343"/>
              </a:buClr>
              <a:buSzPts val="2800"/>
              <a:buFont typeface="Inconsolata"/>
              <a:buNone/>
              <a:defRPr sz="2800" b="0" i="0" u="none" strike="noStrike" cap="none">
                <a:solidFill>
                  <a:srgbClr val="434343"/>
                </a:solidFill>
                <a:latin typeface="Inconsolata"/>
                <a:ea typeface="Inconsolata"/>
                <a:cs typeface="Inconsolata"/>
                <a:sym typeface="Inconsolata"/>
              </a:defRPr>
            </a:lvl1pPr>
            <a:lvl2pPr marR="0" lvl="1" algn="l" rtl="0">
              <a:lnSpc>
                <a:spcPct val="100000"/>
              </a:lnSpc>
              <a:spcBef>
                <a:spcPts val="0"/>
              </a:spcBef>
              <a:spcAft>
                <a:spcPts val="0"/>
              </a:spcAft>
              <a:buClr>
                <a:srgbClr val="434343"/>
              </a:buClr>
              <a:buSzPts val="2800"/>
              <a:buFont typeface="Inconsolata"/>
              <a:buNone/>
              <a:defRPr sz="2800" b="0" i="0" u="none" strike="noStrike" cap="none">
                <a:solidFill>
                  <a:srgbClr val="434343"/>
                </a:solidFill>
                <a:latin typeface="Inconsolata"/>
                <a:ea typeface="Inconsolata"/>
                <a:cs typeface="Inconsolata"/>
                <a:sym typeface="Inconsolata"/>
              </a:defRPr>
            </a:lvl2pPr>
            <a:lvl3pPr marR="0" lvl="2" algn="l" rtl="0">
              <a:lnSpc>
                <a:spcPct val="100000"/>
              </a:lnSpc>
              <a:spcBef>
                <a:spcPts val="0"/>
              </a:spcBef>
              <a:spcAft>
                <a:spcPts val="0"/>
              </a:spcAft>
              <a:buClr>
                <a:srgbClr val="434343"/>
              </a:buClr>
              <a:buSzPts val="2800"/>
              <a:buFont typeface="Inconsolata"/>
              <a:buNone/>
              <a:defRPr sz="2800" b="0" i="0" u="none" strike="noStrike" cap="none">
                <a:solidFill>
                  <a:srgbClr val="434343"/>
                </a:solidFill>
                <a:latin typeface="Inconsolata"/>
                <a:ea typeface="Inconsolata"/>
                <a:cs typeface="Inconsolata"/>
                <a:sym typeface="Inconsolata"/>
              </a:defRPr>
            </a:lvl3pPr>
            <a:lvl4pPr marR="0" lvl="3" algn="l" rtl="0">
              <a:lnSpc>
                <a:spcPct val="100000"/>
              </a:lnSpc>
              <a:spcBef>
                <a:spcPts val="0"/>
              </a:spcBef>
              <a:spcAft>
                <a:spcPts val="0"/>
              </a:spcAft>
              <a:buClr>
                <a:srgbClr val="434343"/>
              </a:buClr>
              <a:buSzPts val="2800"/>
              <a:buFont typeface="Inconsolata"/>
              <a:buNone/>
              <a:defRPr sz="2800" b="0" i="0" u="none" strike="noStrike" cap="none">
                <a:solidFill>
                  <a:srgbClr val="434343"/>
                </a:solidFill>
                <a:latin typeface="Inconsolata"/>
                <a:ea typeface="Inconsolata"/>
                <a:cs typeface="Inconsolata"/>
                <a:sym typeface="Inconsolata"/>
              </a:defRPr>
            </a:lvl4pPr>
            <a:lvl5pPr marR="0" lvl="4" algn="l" rtl="0">
              <a:lnSpc>
                <a:spcPct val="100000"/>
              </a:lnSpc>
              <a:spcBef>
                <a:spcPts val="0"/>
              </a:spcBef>
              <a:spcAft>
                <a:spcPts val="0"/>
              </a:spcAft>
              <a:buClr>
                <a:srgbClr val="434343"/>
              </a:buClr>
              <a:buSzPts val="2800"/>
              <a:buFont typeface="Inconsolata"/>
              <a:buNone/>
              <a:defRPr sz="2800" b="0" i="0" u="none" strike="noStrike" cap="none">
                <a:solidFill>
                  <a:srgbClr val="434343"/>
                </a:solidFill>
                <a:latin typeface="Inconsolata"/>
                <a:ea typeface="Inconsolata"/>
                <a:cs typeface="Inconsolata"/>
                <a:sym typeface="Inconsolata"/>
              </a:defRPr>
            </a:lvl5pPr>
            <a:lvl6pPr marR="0" lvl="5" algn="l" rtl="0">
              <a:lnSpc>
                <a:spcPct val="100000"/>
              </a:lnSpc>
              <a:spcBef>
                <a:spcPts val="0"/>
              </a:spcBef>
              <a:spcAft>
                <a:spcPts val="0"/>
              </a:spcAft>
              <a:buClr>
                <a:srgbClr val="434343"/>
              </a:buClr>
              <a:buSzPts val="2800"/>
              <a:buFont typeface="Inconsolata"/>
              <a:buNone/>
              <a:defRPr sz="2800" b="0" i="0" u="none" strike="noStrike" cap="none">
                <a:solidFill>
                  <a:srgbClr val="434343"/>
                </a:solidFill>
                <a:latin typeface="Inconsolata"/>
                <a:ea typeface="Inconsolata"/>
                <a:cs typeface="Inconsolata"/>
                <a:sym typeface="Inconsolata"/>
              </a:defRPr>
            </a:lvl6pPr>
            <a:lvl7pPr marR="0" lvl="6" algn="l" rtl="0">
              <a:lnSpc>
                <a:spcPct val="100000"/>
              </a:lnSpc>
              <a:spcBef>
                <a:spcPts val="0"/>
              </a:spcBef>
              <a:spcAft>
                <a:spcPts val="0"/>
              </a:spcAft>
              <a:buClr>
                <a:srgbClr val="434343"/>
              </a:buClr>
              <a:buSzPts val="2800"/>
              <a:buFont typeface="Inconsolata"/>
              <a:buNone/>
              <a:defRPr sz="2800" b="0" i="0" u="none" strike="noStrike" cap="none">
                <a:solidFill>
                  <a:srgbClr val="434343"/>
                </a:solidFill>
                <a:latin typeface="Inconsolata"/>
                <a:ea typeface="Inconsolata"/>
                <a:cs typeface="Inconsolata"/>
                <a:sym typeface="Inconsolata"/>
              </a:defRPr>
            </a:lvl7pPr>
            <a:lvl8pPr marR="0" lvl="7" algn="l" rtl="0">
              <a:lnSpc>
                <a:spcPct val="100000"/>
              </a:lnSpc>
              <a:spcBef>
                <a:spcPts val="0"/>
              </a:spcBef>
              <a:spcAft>
                <a:spcPts val="0"/>
              </a:spcAft>
              <a:buClr>
                <a:srgbClr val="434343"/>
              </a:buClr>
              <a:buSzPts val="2800"/>
              <a:buFont typeface="Inconsolata"/>
              <a:buNone/>
              <a:defRPr sz="2800" b="0" i="0" u="none" strike="noStrike" cap="none">
                <a:solidFill>
                  <a:srgbClr val="434343"/>
                </a:solidFill>
                <a:latin typeface="Inconsolata"/>
                <a:ea typeface="Inconsolata"/>
                <a:cs typeface="Inconsolata"/>
                <a:sym typeface="Inconsolata"/>
              </a:defRPr>
            </a:lvl8pPr>
            <a:lvl9pPr marR="0" lvl="8" algn="l" rtl="0">
              <a:lnSpc>
                <a:spcPct val="100000"/>
              </a:lnSpc>
              <a:spcBef>
                <a:spcPts val="0"/>
              </a:spcBef>
              <a:spcAft>
                <a:spcPts val="0"/>
              </a:spcAft>
              <a:buClr>
                <a:srgbClr val="434343"/>
              </a:buClr>
              <a:buSzPts val="2800"/>
              <a:buFont typeface="Inconsolata"/>
              <a:buNone/>
              <a:defRPr sz="2800" b="0" i="0" u="none" strike="noStrike" cap="none">
                <a:solidFill>
                  <a:srgbClr val="434343"/>
                </a:solidFill>
                <a:latin typeface="Inconsolata"/>
                <a:ea typeface="Inconsolata"/>
                <a:cs typeface="Inconsolata"/>
                <a:sym typeface="Inconsolata"/>
              </a:defRPr>
            </a:lvl9pPr>
          </a:lstStyle>
          <a:p>
            <a:r>
              <a:rPr lang="en-US" sz="1800" dirty="0">
                <a:latin typeface="Avenir Book" panose="02000503020000020003" pitchFamily="2" charset="0"/>
              </a:rPr>
              <a:t>R Notebook</a:t>
            </a:r>
          </a:p>
        </p:txBody>
      </p:sp>
      <p:sp>
        <p:nvSpPr>
          <p:cNvPr id="11" name="Title 26">
            <a:extLst>
              <a:ext uri="{FF2B5EF4-FFF2-40B4-BE49-F238E27FC236}">
                <a16:creationId xmlns:a16="http://schemas.microsoft.com/office/drawing/2014/main" id="{C1AC1498-4705-4B4B-8684-408A4DF76232}"/>
              </a:ext>
            </a:extLst>
          </p:cNvPr>
          <p:cNvSpPr txBox="1">
            <a:spLocks/>
          </p:cNvSpPr>
          <p:nvPr/>
        </p:nvSpPr>
        <p:spPr>
          <a:xfrm>
            <a:off x="787997" y="3706114"/>
            <a:ext cx="2174340" cy="5196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434343"/>
              </a:buClr>
              <a:buSzPts val="2800"/>
              <a:buFont typeface="Inconsolata"/>
              <a:buNone/>
              <a:defRPr sz="2800" b="0" i="0" u="none" strike="noStrike" cap="none">
                <a:solidFill>
                  <a:srgbClr val="434343"/>
                </a:solidFill>
                <a:latin typeface="Inconsolata"/>
                <a:ea typeface="Inconsolata"/>
                <a:cs typeface="Inconsolata"/>
                <a:sym typeface="Inconsolata"/>
              </a:defRPr>
            </a:lvl1pPr>
            <a:lvl2pPr marR="0" lvl="1" algn="l" rtl="0">
              <a:lnSpc>
                <a:spcPct val="100000"/>
              </a:lnSpc>
              <a:spcBef>
                <a:spcPts val="0"/>
              </a:spcBef>
              <a:spcAft>
                <a:spcPts val="0"/>
              </a:spcAft>
              <a:buClr>
                <a:srgbClr val="434343"/>
              </a:buClr>
              <a:buSzPts val="2800"/>
              <a:buFont typeface="Inconsolata"/>
              <a:buNone/>
              <a:defRPr sz="2800" b="0" i="0" u="none" strike="noStrike" cap="none">
                <a:solidFill>
                  <a:srgbClr val="434343"/>
                </a:solidFill>
                <a:latin typeface="Inconsolata"/>
                <a:ea typeface="Inconsolata"/>
                <a:cs typeface="Inconsolata"/>
                <a:sym typeface="Inconsolata"/>
              </a:defRPr>
            </a:lvl2pPr>
            <a:lvl3pPr marR="0" lvl="2" algn="l" rtl="0">
              <a:lnSpc>
                <a:spcPct val="100000"/>
              </a:lnSpc>
              <a:spcBef>
                <a:spcPts val="0"/>
              </a:spcBef>
              <a:spcAft>
                <a:spcPts val="0"/>
              </a:spcAft>
              <a:buClr>
                <a:srgbClr val="434343"/>
              </a:buClr>
              <a:buSzPts val="2800"/>
              <a:buFont typeface="Inconsolata"/>
              <a:buNone/>
              <a:defRPr sz="2800" b="0" i="0" u="none" strike="noStrike" cap="none">
                <a:solidFill>
                  <a:srgbClr val="434343"/>
                </a:solidFill>
                <a:latin typeface="Inconsolata"/>
                <a:ea typeface="Inconsolata"/>
                <a:cs typeface="Inconsolata"/>
                <a:sym typeface="Inconsolata"/>
              </a:defRPr>
            </a:lvl3pPr>
            <a:lvl4pPr marR="0" lvl="3" algn="l" rtl="0">
              <a:lnSpc>
                <a:spcPct val="100000"/>
              </a:lnSpc>
              <a:spcBef>
                <a:spcPts val="0"/>
              </a:spcBef>
              <a:spcAft>
                <a:spcPts val="0"/>
              </a:spcAft>
              <a:buClr>
                <a:srgbClr val="434343"/>
              </a:buClr>
              <a:buSzPts val="2800"/>
              <a:buFont typeface="Inconsolata"/>
              <a:buNone/>
              <a:defRPr sz="2800" b="0" i="0" u="none" strike="noStrike" cap="none">
                <a:solidFill>
                  <a:srgbClr val="434343"/>
                </a:solidFill>
                <a:latin typeface="Inconsolata"/>
                <a:ea typeface="Inconsolata"/>
                <a:cs typeface="Inconsolata"/>
                <a:sym typeface="Inconsolata"/>
              </a:defRPr>
            </a:lvl4pPr>
            <a:lvl5pPr marR="0" lvl="4" algn="l" rtl="0">
              <a:lnSpc>
                <a:spcPct val="100000"/>
              </a:lnSpc>
              <a:spcBef>
                <a:spcPts val="0"/>
              </a:spcBef>
              <a:spcAft>
                <a:spcPts val="0"/>
              </a:spcAft>
              <a:buClr>
                <a:srgbClr val="434343"/>
              </a:buClr>
              <a:buSzPts val="2800"/>
              <a:buFont typeface="Inconsolata"/>
              <a:buNone/>
              <a:defRPr sz="2800" b="0" i="0" u="none" strike="noStrike" cap="none">
                <a:solidFill>
                  <a:srgbClr val="434343"/>
                </a:solidFill>
                <a:latin typeface="Inconsolata"/>
                <a:ea typeface="Inconsolata"/>
                <a:cs typeface="Inconsolata"/>
                <a:sym typeface="Inconsolata"/>
              </a:defRPr>
            </a:lvl5pPr>
            <a:lvl6pPr marR="0" lvl="5" algn="l" rtl="0">
              <a:lnSpc>
                <a:spcPct val="100000"/>
              </a:lnSpc>
              <a:spcBef>
                <a:spcPts val="0"/>
              </a:spcBef>
              <a:spcAft>
                <a:spcPts val="0"/>
              </a:spcAft>
              <a:buClr>
                <a:srgbClr val="434343"/>
              </a:buClr>
              <a:buSzPts val="2800"/>
              <a:buFont typeface="Inconsolata"/>
              <a:buNone/>
              <a:defRPr sz="2800" b="0" i="0" u="none" strike="noStrike" cap="none">
                <a:solidFill>
                  <a:srgbClr val="434343"/>
                </a:solidFill>
                <a:latin typeface="Inconsolata"/>
                <a:ea typeface="Inconsolata"/>
                <a:cs typeface="Inconsolata"/>
                <a:sym typeface="Inconsolata"/>
              </a:defRPr>
            </a:lvl6pPr>
            <a:lvl7pPr marR="0" lvl="6" algn="l" rtl="0">
              <a:lnSpc>
                <a:spcPct val="100000"/>
              </a:lnSpc>
              <a:spcBef>
                <a:spcPts val="0"/>
              </a:spcBef>
              <a:spcAft>
                <a:spcPts val="0"/>
              </a:spcAft>
              <a:buClr>
                <a:srgbClr val="434343"/>
              </a:buClr>
              <a:buSzPts val="2800"/>
              <a:buFont typeface="Inconsolata"/>
              <a:buNone/>
              <a:defRPr sz="2800" b="0" i="0" u="none" strike="noStrike" cap="none">
                <a:solidFill>
                  <a:srgbClr val="434343"/>
                </a:solidFill>
                <a:latin typeface="Inconsolata"/>
                <a:ea typeface="Inconsolata"/>
                <a:cs typeface="Inconsolata"/>
                <a:sym typeface="Inconsolata"/>
              </a:defRPr>
            </a:lvl7pPr>
            <a:lvl8pPr marR="0" lvl="7" algn="l" rtl="0">
              <a:lnSpc>
                <a:spcPct val="100000"/>
              </a:lnSpc>
              <a:spcBef>
                <a:spcPts val="0"/>
              </a:spcBef>
              <a:spcAft>
                <a:spcPts val="0"/>
              </a:spcAft>
              <a:buClr>
                <a:srgbClr val="434343"/>
              </a:buClr>
              <a:buSzPts val="2800"/>
              <a:buFont typeface="Inconsolata"/>
              <a:buNone/>
              <a:defRPr sz="2800" b="0" i="0" u="none" strike="noStrike" cap="none">
                <a:solidFill>
                  <a:srgbClr val="434343"/>
                </a:solidFill>
                <a:latin typeface="Inconsolata"/>
                <a:ea typeface="Inconsolata"/>
                <a:cs typeface="Inconsolata"/>
                <a:sym typeface="Inconsolata"/>
              </a:defRPr>
            </a:lvl8pPr>
            <a:lvl9pPr marR="0" lvl="8" algn="l" rtl="0">
              <a:lnSpc>
                <a:spcPct val="100000"/>
              </a:lnSpc>
              <a:spcBef>
                <a:spcPts val="0"/>
              </a:spcBef>
              <a:spcAft>
                <a:spcPts val="0"/>
              </a:spcAft>
              <a:buClr>
                <a:srgbClr val="434343"/>
              </a:buClr>
              <a:buSzPts val="2800"/>
              <a:buFont typeface="Inconsolata"/>
              <a:buNone/>
              <a:defRPr sz="2800" b="0" i="0" u="none" strike="noStrike" cap="none">
                <a:solidFill>
                  <a:srgbClr val="434343"/>
                </a:solidFill>
                <a:latin typeface="Inconsolata"/>
                <a:ea typeface="Inconsolata"/>
                <a:cs typeface="Inconsolata"/>
                <a:sym typeface="Inconsolata"/>
              </a:defRPr>
            </a:lvl9pPr>
          </a:lstStyle>
          <a:p>
            <a:r>
              <a:rPr lang="en-US" sz="1800" dirty="0">
                <a:latin typeface="Avenir Book" panose="02000503020000020003" pitchFamily="2" charset="0"/>
              </a:rPr>
              <a:t>R Project</a:t>
            </a:r>
          </a:p>
        </p:txBody>
      </p:sp>
      <p:sp>
        <p:nvSpPr>
          <p:cNvPr id="12" name="Title 26">
            <a:extLst>
              <a:ext uri="{FF2B5EF4-FFF2-40B4-BE49-F238E27FC236}">
                <a16:creationId xmlns:a16="http://schemas.microsoft.com/office/drawing/2014/main" id="{00D57DDF-D181-6349-AD10-A876A332AD0B}"/>
              </a:ext>
            </a:extLst>
          </p:cNvPr>
          <p:cNvSpPr txBox="1">
            <a:spLocks/>
          </p:cNvSpPr>
          <p:nvPr/>
        </p:nvSpPr>
        <p:spPr>
          <a:xfrm>
            <a:off x="4403327" y="3706114"/>
            <a:ext cx="2174340" cy="5196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434343"/>
              </a:buClr>
              <a:buSzPts val="2800"/>
              <a:buFont typeface="Inconsolata"/>
              <a:buNone/>
              <a:defRPr sz="2800" b="0" i="0" u="none" strike="noStrike" cap="none">
                <a:solidFill>
                  <a:srgbClr val="434343"/>
                </a:solidFill>
                <a:latin typeface="Inconsolata"/>
                <a:ea typeface="Inconsolata"/>
                <a:cs typeface="Inconsolata"/>
                <a:sym typeface="Inconsolata"/>
              </a:defRPr>
            </a:lvl1pPr>
            <a:lvl2pPr marR="0" lvl="1" algn="l" rtl="0">
              <a:lnSpc>
                <a:spcPct val="100000"/>
              </a:lnSpc>
              <a:spcBef>
                <a:spcPts val="0"/>
              </a:spcBef>
              <a:spcAft>
                <a:spcPts val="0"/>
              </a:spcAft>
              <a:buClr>
                <a:srgbClr val="434343"/>
              </a:buClr>
              <a:buSzPts val="2800"/>
              <a:buFont typeface="Inconsolata"/>
              <a:buNone/>
              <a:defRPr sz="2800" b="0" i="0" u="none" strike="noStrike" cap="none">
                <a:solidFill>
                  <a:srgbClr val="434343"/>
                </a:solidFill>
                <a:latin typeface="Inconsolata"/>
                <a:ea typeface="Inconsolata"/>
                <a:cs typeface="Inconsolata"/>
                <a:sym typeface="Inconsolata"/>
              </a:defRPr>
            </a:lvl2pPr>
            <a:lvl3pPr marR="0" lvl="2" algn="l" rtl="0">
              <a:lnSpc>
                <a:spcPct val="100000"/>
              </a:lnSpc>
              <a:spcBef>
                <a:spcPts val="0"/>
              </a:spcBef>
              <a:spcAft>
                <a:spcPts val="0"/>
              </a:spcAft>
              <a:buClr>
                <a:srgbClr val="434343"/>
              </a:buClr>
              <a:buSzPts val="2800"/>
              <a:buFont typeface="Inconsolata"/>
              <a:buNone/>
              <a:defRPr sz="2800" b="0" i="0" u="none" strike="noStrike" cap="none">
                <a:solidFill>
                  <a:srgbClr val="434343"/>
                </a:solidFill>
                <a:latin typeface="Inconsolata"/>
                <a:ea typeface="Inconsolata"/>
                <a:cs typeface="Inconsolata"/>
                <a:sym typeface="Inconsolata"/>
              </a:defRPr>
            </a:lvl3pPr>
            <a:lvl4pPr marR="0" lvl="3" algn="l" rtl="0">
              <a:lnSpc>
                <a:spcPct val="100000"/>
              </a:lnSpc>
              <a:spcBef>
                <a:spcPts val="0"/>
              </a:spcBef>
              <a:spcAft>
                <a:spcPts val="0"/>
              </a:spcAft>
              <a:buClr>
                <a:srgbClr val="434343"/>
              </a:buClr>
              <a:buSzPts val="2800"/>
              <a:buFont typeface="Inconsolata"/>
              <a:buNone/>
              <a:defRPr sz="2800" b="0" i="0" u="none" strike="noStrike" cap="none">
                <a:solidFill>
                  <a:srgbClr val="434343"/>
                </a:solidFill>
                <a:latin typeface="Inconsolata"/>
                <a:ea typeface="Inconsolata"/>
                <a:cs typeface="Inconsolata"/>
                <a:sym typeface="Inconsolata"/>
              </a:defRPr>
            </a:lvl4pPr>
            <a:lvl5pPr marR="0" lvl="4" algn="l" rtl="0">
              <a:lnSpc>
                <a:spcPct val="100000"/>
              </a:lnSpc>
              <a:spcBef>
                <a:spcPts val="0"/>
              </a:spcBef>
              <a:spcAft>
                <a:spcPts val="0"/>
              </a:spcAft>
              <a:buClr>
                <a:srgbClr val="434343"/>
              </a:buClr>
              <a:buSzPts val="2800"/>
              <a:buFont typeface="Inconsolata"/>
              <a:buNone/>
              <a:defRPr sz="2800" b="0" i="0" u="none" strike="noStrike" cap="none">
                <a:solidFill>
                  <a:srgbClr val="434343"/>
                </a:solidFill>
                <a:latin typeface="Inconsolata"/>
                <a:ea typeface="Inconsolata"/>
                <a:cs typeface="Inconsolata"/>
                <a:sym typeface="Inconsolata"/>
              </a:defRPr>
            </a:lvl5pPr>
            <a:lvl6pPr marR="0" lvl="5" algn="l" rtl="0">
              <a:lnSpc>
                <a:spcPct val="100000"/>
              </a:lnSpc>
              <a:spcBef>
                <a:spcPts val="0"/>
              </a:spcBef>
              <a:spcAft>
                <a:spcPts val="0"/>
              </a:spcAft>
              <a:buClr>
                <a:srgbClr val="434343"/>
              </a:buClr>
              <a:buSzPts val="2800"/>
              <a:buFont typeface="Inconsolata"/>
              <a:buNone/>
              <a:defRPr sz="2800" b="0" i="0" u="none" strike="noStrike" cap="none">
                <a:solidFill>
                  <a:srgbClr val="434343"/>
                </a:solidFill>
                <a:latin typeface="Inconsolata"/>
                <a:ea typeface="Inconsolata"/>
                <a:cs typeface="Inconsolata"/>
                <a:sym typeface="Inconsolata"/>
              </a:defRPr>
            </a:lvl6pPr>
            <a:lvl7pPr marR="0" lvl="6" algn="l" rtl="0">
              <a:lnSpc>
                <a:spcPct val="100000"/>
              </a:lnSpc>
              <a:spcBef>
                <a:spcPts val="0"/>
              </a:spcBef>
              <a:spcAft>
                <a:spcPts val="0"/>
              </a:spcAft>
              <a:buClr>
                <a:srgbClr val="434343"/>
              </a:buClr>
              <a:buSzPts val="2800"/>
              <a:buFont typeface="Inconsolata"/>
              <a:buNone/>
              <a:defRPr sz="2800" b="0" i="0" u="none" strike="noStrike" cap="none">
                <a:solidFill>
                  <a:srgbClr val="434343"/>
                </a:solidFill>
                <a:latin typeface="Inconsolata"/>
                <a:ea typeface="Inconsolata"/>
                <a:cs typeface="Inconsolata"/>
                <a:sym typeface="Inconsolata"/>
              </a:defRPr>
            </a:lvl7pPr>
            <a:lvl8pPr marR="0" lvl="7" algn="l" rtl="0">
              <a:lnSpc>
                <a:spcPct val="100000"/>
              </a:lnSpc>
              <a:spcBef>
                <a:spcPts val="0"/>
              </a:spcBef>
              <a:spcAft>
                <a:spcPts val="0"/>
              </a:spcAft>
              <a:buClr>
                <a:srgbClr val="434343"/>
              </a:buClr>
              <a:buSzPts val="2800"/>
              <a:buFont typeface="Inconsolata"/>
              <a:buNone/>
              <a:defRPr sz="2800" b="0" i="0" u="none" strike="noStrike" cap="none">
                <a:solidFill>
                  <a:srgbClr val="434343"/>
                </a:solidFill>
                <a:latin typeface="Inconsolata"/>
                <a:ea typeface="Inconsolata"/>
                <a:cs typeface="Inconsolata"/>
                <a:sym typeface="Inconsolata"/>
              </a:defRPr>
            </a:lvl8pPr>
            <a:lvl9pPr marR="0" lvl="8" algn="l" rtl="0">
              <a:lnSpc>
                <a:spcPct val="100000"/>
              </a:lnSpc>
              <a:spcBef>
                <a:spcPts val="0"/>
              </a:spcBef>
              <a:spcAft>
                <a:spcPts val="0"/>
              </a:spcAft>
              <a:buClr>
                <a:srgbClr val="434343"/>
              </a:buClr>
              <a:buSzPts val="2800"/>
              <a:buFont typeface="Inconsolata"/>
              <a:buNone/>
              <a:defRPr sz="2800" b="0" i="0" u="none" strike="noStrike" cap="none">
                <a:solidFill>
                  <a:srgbClr val="434343"/>
                </a:solidFill>
                <a:latin typeface="Inconsolata"/>
                <a:ea typeface="Inconsolata"/>
                <a:cs typeface="Inconsolata"/>
                <a:sym typeface="Inconsolata"/>
              </a:defRPr>
            </a:lvl9pPr>
          </a:lstStyle>
          <a:p>
            <a:r>
              <a:rPr lang="en-US" sz="1800" dirty="0">
                <a:latin typeface="Avenir Book" panose="02000503020000020003" pitchFamily="2" charset="0"/>
              </a:rPr>
              <a:t>R Notebook</a:t>
            </a:r>
          </a:p>
        </p:txBody>
      </p:sp>
    </p:spTree>
    <p:extLst>
      <p:ext uri="{BB962C8B-B14F-4D97-AF65-F5344CB8AC3E}">
        <p14:creationId xmlns:p14="http://schemas.microsoft.com/office/powerpoint/2010/main" val="100537266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Google Shape;80;p19"/>
          <p:cNvSpPr txBox="1">
            <a:spLocks noGrp="1"/>
          </p:cNvSpPr>
          <p:nvPr>
            <p:ph type="ctrTitle"/>
          </p:nvPr>
        </p:nvSpPr>
        <p:spPr>
          <a:xfrm>
            <a:off x="2703525" y="1735750"/>
            <a:ext cx="3486300"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What’s Next?</a:t>
            </a:r>
            <a:endParaRPr dirty="0"/>
          </a:p>
        </p:txBody>
      </p:sp>
      <p:sp>
        <p:nvSpPr>
          <p:cNvPr id="81" name="Google Shape;81;p19"/>
          <p:cNvSpPr txBox="1">
            <a:spLocks noGrp="1"/>
          </p:cNvSpPr>
          <p:nvPr>
            <p:ph type="subTitle" idx="1"/>
          </p:nvPr>
        </p:nvSpPr>
        <p:spPr>
          <a:xfrm>
            <a:off x="2703525" y="2763852"/>
            <a:ext cx="3486300" cy="78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latin typeface="Avenir Medium" panose="02000503020000020003" pitchFamily="2" charset="0"/>
              </a:rPr>
              <a:t>Other output formats, customization, and interactivity</a:t>
            </a:r>
            <a:endParaRPr dirty="0">
              <a:latin typeface="Avenir Medium" panose="02000503020000020003" pitchFamily="2" charset="0"/>
            </a:endParaRPr>
          </a:p>
        </p:txBody>
      </p:sp>
    </p:spTree>
    <p:extLst>
      <p:ext uri="{BB962C8B-B14F-4D97-AF65-F5344CB8AC3E}">
        <p14:creationId xmlns:p14="http://schemas.microsoft.com/office/powerpoint/2010/main" val="76928838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5550F1B-E69B-A449-9A8C-A895E3B7621B}"/>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46</a:t>
            </a:fld>
            <a:endParaRPr lang="en" dirty="0"/>
          </a:p>
        </p:txBody>
      </p:sp>
      <p:pic>
        <p:nvPicPr>
          <p:cNvPr id="8" name="Picture 7">
            <a:extLst>
              <a:ext uri="{FF2B5EF4-FFF2-40B4-BE49-F238E27FC236}">
                <a16:creationId xmlns:a16="http://schemas.microsoft.com/office/drawing/2014/main" id="{8669780F-19B5-0F4B-96F9-5E16251DFD90}"/>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300231"/>
            <a:ext cx="9144000" cy="4543037"/>
          </a:xfrm>
          <a:prstGeom prst="rect">
            <a:avLst/>
          </a:prstGeom>
        </p:spPr>
      </p:pic>
      <p:sp>
        <p:nvSpPr>
          <p:cNvPr id="9" name="TextBox 8">
            <a:extLst>
              <a:ext uri="{FF2B5EF4-FFF2-40B4-BE49-F238E27FC236}">
                <a16:creationId xmlns:a16="http://schemas.microsoft.com/office/drawing/2014/main" id="{B697090E-230F-234E-90F8-8D35BA943CA2}"/>
              </a:ext>
            </a:extLst>
          </p:cNvPr>
          <p:cNvSpPr txBox="1"/>
          <p:nvPr/>
        </p:nvSpPr>
        <p:spPr>
          <a:xfrm>
            <a:off x="3526972" y="4114965"/>
            <a:ext cx="4717345" cy="400110"/>
          </a:xfrm>
          <a:prstGeom prst="rect">
            <a:avLst/>
          </a:prstGeom>
          <a:noFill/>
        </p:spPr>
        <p:txBody>
          <a:bodyPr wrap="square" rtlCol="0">
            <a:spAutoFit/>
          </a:bodyPr>
          <a:lstStyle/>
          <a:p>
            <a:r>
              <a:rPr lang="en-US" sz="2000" dirty="0">
                <a:latin typeface="Avenir Book" panose="02000503020000020003" pitchFamily="2" charset="0"/>
                <a:hlinkClick r:id="rId3"/>
              </a:rPr>
              <a:t>https://holtzy.github.io/Pimp-my-rmd/</a:t>
            </a:r>
            <a:endParaRPr lang="en-US" sz="2000" dirty="0">
              <a:latin typeface="Avenir Book" panose="02000503020000020003" pitchFamily="2" charset="0"/>
            </a:endParaRPr>
          </a:p>
        </p:txBody>
      </p:sp>
    </p:spTree>
    <p:extLst>
      <p:ext uri="{BB962C8B-B14F-4D97-AF65-F5344CB8AC3E}">
        <p14:creationId xmlns:p14="http://schemas.microsoft.com/office/powerpoint/2010/main" val="119630694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0EB39643-7489-284A-AE1D-E27C5148154A}"/>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47</a:t>
            </a:fld>
            <a:endParaRPr lang="en" dirty="0"/>
          </a:p>
        </p:txBody>
      </p:sp>
      <p:pic>
        <p:nvPicPr>
          <p:cNvPr id="8" name="Picture 7">
            <a:extLst>
              <a:ext uri="{FF2B5EF4-FFF2-40B4-BE49-F238E27FC236}">
                <a16:creationId xmlns:a16="http://schemas.microsoft.com/office/drawing/2014/main" id="{B6C6216D-E7F3-B544-82D2-4BF7D7FB9BE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55477" y="585675"/>
            <a:ext cx="7831810" cy="2814750"/>
          </a:xfrm>
          <a:prstGeom prst="rect">
            <a:avLst/>
          </a:prstGeom>
        </p:spPr>
      </p:pic>
      <p:sp>
        <p:nvSpPr>
          <p:cNvPr id="9" name="TextBox 8">
            <a:extLst>
              <a:ext uri="{FF2B5EF4-FFF2-40B4-BE49-F238E27FC236}">
                <a16:creationId xmlns:a16="http://schemas.microsoft.com/office/drawing/2014/main" id="{3A96A1CE-506B-C24D-8DFE-BA4944AD961E}"/>
              </a:ext>
            </a:extLst>
          </p:cNvPr>
          <p:cNvSpPr txBox="1"/>
          <p:nvPr/>
        </p:nvSpPr>
        <p:spPr>
          <a:xfrm>
            <a:off x="802378" y="3739651"/>
            <a:ext cx="7539243" cy="400110"/>
          </a:xfrm>
          <a:prstGeom prst="rect">
            <a:avLst/>
          </a:prstGeom>
          <a:noFill/>
        </p:spPr>
        <p:txBody>
          <a:bodyPr wrap="none" rtlCol="0">
            <a:spAutoFit/>
          </a:bodyPr>
          <a:lstStyle/>
          <a:p>
            <a:r>
              <a:rPr lang="en-US" sz="2000" dirty="0">
                <a:latin typeface="Avenir Book" panose="02000503020000020003" pitchFamily="2" charset="0"/>
                <a:hlinkClick r:id="rId3"/>
              </a:rPr>
              <a:t>https://www.datadreaming.org/post/r-markdown-theme-gallery/</a:t>
            </a:r>
            <a:endParaRPr lang="en-US" sz="2000" dirty="0">
              <a:latin typeface="Avenir Book" panose="02000503020000020003" pitchFamily="2" charset="0"/>
            </a:endParaRPr>
          </a:p>
        </p:txBody>
      </p:sp>
    </p:spTree>
    <p:extLst>
      <p:ext uri="{BB962C8B-B14F-4D97-AF65-F5344CB8AC3E}">
        <p14:creationId xmlns:p14="http://schemas.microsoft.com/office/powerpoint/2010/main" val="41903444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7097236-956E-1C45-8300-CD8C52148400}"/>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48</a:t>
            </a:fld>
            <a:endParaRPr lang="en" dirty="0"/>
          </a:p>
        </p:txBody>
      </p:sp>
      <p:pic>
        <p:nvPicPr>
          <p:cNvPr id="4" name="Picture 3">
            <a:extLst>
              <a:ext uri="{FF2B5EF4-FFF2-40B4-BE49-F238E27FC236}">
                <a16:creationId xmlns:a16="http://schemas.microsoft.com/office/drawing/2014/main" id="{9E8C7A16-2B81-7A47-9585-0DCB2CB7B40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114351"/>
            <a:ext cx="9144000" cy="4914797"/>
          </a:xfrm>
          <a:prstGeom prst="rect">
            <a:avLst/>
          </a:prstGeom>
        </p:spPr>
      </p:pic>
      <p:sp>
        <p:nvSpPr>
          <p:cNvPr id="5" name="TextBox 4">
            <a:extLst>
              <a:ext uri="{FF2B5EF4-FFF2-40B4-BE49-F238E27FC236}">
                <a16:creationId xmlns:a16="http://schemas.microsoft.com/office/drawing/2014/main" id="{0E6BDA7E-4898-8D42-98F7-920CC2928536}"/>
              </a:ext>
            </a:extLst>
          </p:cNvPr>
          <p:cNvSpPr txBox="1"/>
          <p:nvPr/>
        </p:nvSpPr>
        <p:spPr>
          <a:xfrm>
            <a:off x="4804350" y="142927"/>
            <a:ext cx="4339650" cy="338554"/>
          </a:xfrm>
          <a:prstGeom prst="rect">
            <a:avLst/>
          </a:prstGeom>
          <a:noFill/>
        </p:spPr>
        <p:txBody>
          <a:bodyPr wrap="none" rtlCol="0">
            <a:spAutoFit/>
          </a:bodyPr>
          <a:lstStyle/>
          <a:p>
            <a:r>
              <a:rPr lang="en-US" sz="1600" dirty="0">
                <a:solidFill>
                  <a:schemeClr val="bg1"/>
                </a:solidFill>
                <a:hlinkClick r:id="rId3">
                  <a:extLst>
                    <a:ext uri="{A12FA001-AC4F-418D-AE19-62706E023703}">
                      <ahyp:hlinkClr xmlns:ahyp="http://schemas.microsoft.com/office/drawing/2018/hyperlinkcolor" val="tx"/>
                    </a:ext>
                  </a:extLst>
                </a:hlinkClick>
              </a:rPr>
              <a:t>https://rmarkdown.rstudio.com/flexdashboard/</a:t>
            </a:r>
            <a:endParaRPr lang="en-US" sz="1600" dirty="0">
              <a:solidFill>
                <a:schemeClr val="bg1"/>
              </a:solidFill>
            </a:endParaRPr>
          </a:p>
        </p:txBody>
      </p:sp>
    </p:spTree>
    <p:extLst>
      <p:ext uri="{BB962C8B-B14F-4D97-AF65-F5344CB8AC3E}">
        <p14:creationId xmlns:p14="http://schemas.microsoft.com/office/powerpoint/2010/main" val="267383054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315E41-6513-EE44-8E65-49533D2DAA72}"/>
              </a:ext>
            </a:extLst>
          </p:cNvPr>
          <p:cNvSpPr>
            <a:spLocks noGrp="1"/>
          </p:cNvSpPr>
          <p:nvPr>
            <p:ph type="ctrTitle"/>
          </p:nvPr>
        </p:nvSpPr>
        <p:spPr/>
        <p:txBody>
          <a:bodyPr/>
          <a:lstStyle/>
          <a:p>
            <a:endParaRPr lang="en-US"/>
          </a:p>
        </p:txBody>
      </p:sp>
      <p:grpSp>
        <p:nvGrpSpPr>
          <p:cNvPr id="3" name="Group 2">
            <a:extLst>
              <a:ext uri="{FF2B5EF4-FFF2-40B4-BE49-F238E27FC236}">
                <a16:creationId xmlns:a16="http://schemas.microsoft.com/office/drawing/2014/main" id="{2D396D23-C605-1546-9ED4-B42475EA7980}"/>
              </a:ext>
            </a:extLst>
          </p:cNvPr>
          <p:cNvGrpSpPr/>
          <p:nvPr/>
        </p:nvGrpSpPr>
        <p:grpSpPr>
          <a:xfrm rot="21431505">
            <a:off x="230469" y="386961"/>
            <a:ext cx="3645028" cy="4369575"/>
            <a:chOff x="390192" y="857609"/>
            <a:chExt cx="3645028" cy="4369575"/>
          </a:xfrm>
        </p:grpSpPr>
        <p:pic>
          <p:nvPicPr>
            <p:cNvPr id="4" name="Picture 3">
              <a:extLst>
                <a:ext uri="{FF2B5EF4-FFF2-40B4-BE49-F238E27FC236}">
                  <a16:creationId xmlns:a16="http://schemas.microsoft.com/office/drawing/2014/main" id="{04829700-BFA5-484D-AE8A-D417CEA21F0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90192" y="857609"/>
              <a:ext cx="3645028" cy="4369575"/>
            </a:xfrm>
            <a:prstGeom prst="rect">
              <a:avLst/>
            </a:prstGeom>
            <a:ln>
              <a:noFill/>
            </a:ln>
            <a:effectLst>
              <a:outerShdw blurRad="292100" dist="139700" dir="2700000" algn="tl" rotWithShape="0">
                <a:srgbClr val="333333">
                  <a:alpha val="65000"/>
                </a:srgbClr>
              </a:outerShdw>
            </a:effectLst>
          </p:spPr>
        </p:pic>
        <p:pic>
          <p:nvPicPr>
            <p:cNvPr id="5" name="Picture 4">
              <a:extLst>
                <a:ext uri="{FF2B5EF4-FFF2-40B4-BE49-F238E27FC236}">
                  <a16:creationId xmlns:a16="http://schemas.microsoft.com/office/drawing/2014/main" id="{76E1664A-510A-B54B-9797-FCC19C8769E8}"/>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r="-132"/>
            <a:stretch/>
          </p:blipFill>
          <p:spPr>
            <a:xfrm>
              <a:off x="670152" y="1212975"/>
              <a:ext cx="3106782" cy="3044635"/>
            </a:xfrm>
            <a:prstGeom prst="rect">
              <a:avLst/>
            </a:prstGeom>
          </p:spPr>
        </p:pic>
      </p:grpSp>
      <p:grpSp>
        <p:nvGrpSpPr>
          <p:cNvPr id="6" name="Group 5">
            <a:extLst>
              <a:ext uri="{FF2B5EF4-FFF2-40B4-BE49-F238E27FC236}">
                <a16:creationId xmlns:a16="http://schemas.microsoft.com/office/drawing/2014/main" id="{DC8B010F-FF74-5648-BB27-48C59D297CF2}"/>
              </a:ext>
            </a:extLst>
          </p:cNvPr>
          <p:cNvGrpSpPr/>
          <p:nvPr/>
        </p:nvGrpSpPr>
        <p:grpSpPr>
          <a:xfrm rot="161036">
            <a:off x="5173122" y="263607"/>
            <a:ext cx="3645028" cy="4369575"/>
            <a:chOff x="5294055" y="164131"/>
            <a:chExt cx="3645028" cy="4369575"/>
          </a:xfrm>
        </p:grpSpPr>
        <p:pic>
          <p:nvPicPr>
            <p:cNvPr id="7" name="Picture 6">
              <a:extLst>
                <a:ext uri="{FF2B5EF4-FFF2-40B4-BE49-F238E27FC236}">
                  <a16:creationId xmlns:a16="http://schemas.microsoft.com/office/drawing/2014/main" id="{83C96643-3B66-0F4B-9C45-7BB2B88267A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294055" y="164131"/>
              <a:ext cx="3645028" cy="4369575"/>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1E7C169E-926B-9542-A0FB-585AF9F75F85}"/>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547445" y="683632"/>
              <a:ext cx="3111614" cy="2569019"/>
            </a:xfrm>
            <a:prstGeom prst="rect">
              <a:avLst/>
            </a:prstGeom>
          </p:spPr>
        </p:pic>
      </p:grpSp>
      <p:grpSp>
        <p:nvGrpSpPr>
          <p:cNvPr id="9" name="Group 8">
            <a:extLst>
              <a:ext uri="{FF2B5EF4-FFF2-40B4-BE49-F238E27FC236}">
                <a16:creationId xmlns:a16="http://schemas.microsoft.com/office/drawing/2014/main" id="{BD4E8F4B-CC52-AA4E-AD76-7C8259EDE6E0}"/>
              </a:ext>
            </a:extLst>
          </p:cNvPr>
          <p:cNvGrpSpPr/>
          <p:nvPr/>
        </p:nvGrpSpPr>
        <p:grpSpPr>
          <a:xfrm>
            <a:off x="2666642" y="386962"/>
            <a:ext cx="3645028" cy="4369575"/>
            <a:chOff x="2666642" y="386962"/>
            <a:chExt cx="3645028" cy="4369575"/>
          </a:xfrm>
        </p:grpSpPr>
        <p:pic>
          <p:nvPicPr>
            <p:cNvPr id="10" name="Picture 9">
              <a:extLst>
                <a:ext uri="{FF2B5EF4-FFF2-40B4-BE49-F238E27FC236}">
                  <a16:creationId xmlns:a16="http://schemas.microsoft.com/office/drawing/2014/main" id="{BB36EA91-50C9-3C49-9150-574B9337EB76}"/>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666642" y="386962"/>
              <a:ext cx="3645028" cy="4369575"/>
            </a:xfrm>
            <a:prstGeom prst="rect">
              <a:avLst/>
            </a:prstGeom>
            <a:ln>
              <a:noFill/>
            </a:ln>
            <a:effectLst>
              <a:outerShdw blurRad="292100" dist="139700" dir="2700000" algn="tl" rotWithShape="0">
                <a:srgbClr val="333333">
                  <a:alpha val="65000"/>
                </a:srgbClr>
              </a:outerShdw>
            </a:effectLst>
          </p:spPr>
        </p:pic>
        <p:pic>
          <p:nvPicPr>
            <p:cNvPr id="11" name="Picture 10">
              <a:extLst>
                <a:ext uri="{FF2B5EF4-FFF2-40B4-BE49-F238E27FC236}">
                  <a16:creationId xmlns:a16="http://schemas.microsoft.com/office/drawing/2014/main" id="{C9330C4D-7E7F-8645-9886-2877DD98CE31}"/>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882693" y="885890"/>
              <a:ext cx="3186800" cy="2676293"/>
            </a:xfrm>
            <a:prstGeom prst="rect">
              <a:avLst/>
            </a:prstGeom>
          </p:spPr>
        </p:pic>
      </p:grpSp>
      <p:sp>
        <p:nvSpPr>
          <p:cNvPr id="13" name="TextBox 12">
            <a:extLst>
              <a:ext uri="{FF2B5EF4-FFF2-40B4-BE49-F238E27FC236}">
                <a16:creationId xmlns:a16="http://schemas.microsoft.com/office/drawing/2014/main" id="{0D630C8E-01A1-4346-B49B-912B53E07E03}"/>
              </a:ext>
            </a:extLst>
          </p:cNvPr>
          <p:cNvSpPr txBox="1"/>
          <p:nvPr/>
        </p:nvSpPr>
        <p:spPr>
          <a:xfrm>
            <a:off x="1343025" y="4229100"/>
            <a:ext cx="184731" cy="307777"/>
          </a:xfrm>
          <a:prstGeom prst="rect">
            <a:avLst/>
          </a:prstGeom>
          <a:noFill/>
        </p:spPr>
        <p:txBody>
          <a:bodyPr wrap="none" rtlCol="0">
            <a:spAutoFit/>
          </a:bodyPr>
          <a:lstStyle/>
          <a:p>
            <a:endParaRPr lang="en-US" dirty="0"/>
          </a:p>
        </p:txBody>
      </p:sp>
      <p:sp>
        <p:nvSpPr>
          <p:cNvPr id="12" name="TextBox 11">
            <a:extLst>
              <a:ext uri="{FF2B5EF4-FFF2-40B4-BE49-F238E27FC236}">
                <a16:creationId xmlns:a16="http://schemas.microsoft.com/office/drawing/2014/main" id="{2B2C14AD-EC19-2D46-99DE-6382C60FE334}"/>
              </a:ext>
            </a:extLst>
          </p:cNvPr>
          <p:cNvSpPr txBox="1"/>
          <p:nvPr/>
        </p:nvSpPr>
        <p:spPr>
          <a:xfrm rot="21350962">
            <a:off x="932034" y="4016421"/>
            <a:ext cx="1643399" cy="584775"/>
          </a:xfrm>
          <a:prstGeom prst="rect">
            <a:avLst/>
          </a:prstGeom>
          <a:noFill/>
        </p:spPr>
        <p:txBody>
          <a:bodyPr wrap="none" rtlCol="0">
            <a:spAutoFit/>
          </a:bodyPr>
          <a:lstStyle/>
          <a:p>
            <a:r>
              <a:rPr lang="en-US" sz="1600" dirty="0" err="1">
                <a:solidFill>
                  <a:schemeClr val="accent1">
                    <a:lumMod val="75000"/>
                  </a:schemeClr>
                </a:solidFill>
                <a:latin typeface="Pangolin" pitchFamily="2" charset="77"/>
              </a:rPr>
              <a:t>flexdashboard</a:t>
            </a:r>
            <a:r>
              <a:rPr lang="en-US" sz="1600" dirty="0">
                <a:solidFill>
                  <a:schemeClr val="accent1">
                    <a:lumMod val="75000"/>
                  </a:schemeClr>
                </a:solidFill>
                <a:latin typeface="Pangolin" pitchFamily="2" charset="77"/>
              </a:rPr>
              <a:t> w/</a:t>
            </a:r>
          </a:p>
          <a:p>
            <a:r>
              <a:rPr lang="en-US" sz="1600" dirty="0" err="1">
                <a:solidFill>
                  <a:schemeClr val="accent1">
                    <a:lumMod val="75000"/>
                  </a:schemeClr>
                </a:solidFill>
                <a:latin typeface="Pangolin" pitchFamily="2" charset="77"/>
              </a:rPr>
              <a:t>ggplotly</a:t>
            </a:r>
            <a:endParaRPr lang="en-US" sz="1600" dirty="0">
              <a:solidFill>
                <a:schemeClr val="accent1">
                  <a:lumMod val="75000"/>
                </a:schemeClr>
              </a:solidFill>
              <a:latin typeface="Pangolin" pitchFamily="2" charset="77"/>
            </a:endParaRPr>
          </a:p>
        </p:txBody>
      </p:sp>
      <p:sp>
        <p:nvSpPr>
          <p:cNvPr id="14" name="TextBox 13">
            <a:extLst>
              <a:ext uri="{FF2B5EF4-FFF2-40B4-BE49-F238E27FC236}">
                <a16:creationId xmlns:a16="http://schemas.microsoft.com/office/drawing/2014/main" id="{654D10F6-55D9-644B-9D2C-5596AC9D89CC}"/>
              </a:ext>
            </a:extLst>
          </p:cNvPr>
          <p:cNvSpPr txBox="1"/>
          <p:nvPr/>
        </p:nvSpPr>
        <p:spPr>
          <a:xfrm>
            <a:off x="3588113" y="4152051"/>
            <a:ext cx="1484702" cy="338554"/>
          </a:xfrm>
          <a:prstGeom prst="rect">
            <a:avLst/>
          </a:prstGeom>
          <a:noFill/>
        </p:spPr>
        <p:txBody>
          <a:bodyPr wrap="none" rtlCol="0">
            <a:spAutoFit/>
          </a:bodyPr>
          <a:lstStyle/>
          <a:p>
            <a:r>
              <a:rPr lang="en-US" sz="1600" dirty="0">
                <a:solidFill>
                  <a:schemeClr val="accent1">
                    <a:lumMod val="75000"/>
                  </a:schemeClr>
                </a:solidFill>
                <a:latin typeface="Pangolin" pitchFamily="2" charset="77"/>
              </a:rPr>
              <a:t>cosmos theme</a:t>
            </a:r>
          </a:p>
        </p:txBody>
      </p:sp>
      <p:sp>
        <p:nvSpPr>
          <p:cNvPr id="15" name="TextBox 14">
            <a:extLst>
              <a:ext uri="{FF2B5EF4-FFF2-40B4-BE49-F238E27FC236}">
                <a16:creationId xmlns:a16="http://schemas.microsoft.com/office/drawing/2014/main" id="{9B012CE8-0762-1E4F-AB6A-9525D53CE692}"/>
              </a:ext>
            </a:extLst>
          </p:cNvPr>
          <p:cNvSpPr txBox="1"/>
          <p:nvPr/>
        </p:nvSpPr>
        <p:spPr>
          <a:xfrm rot="159416">
            <a:off x="6630667" y="4034215"/>
            <a:ext cx="1189749" cy="338554"/>
          </a:xfrm>
          <a:prstGeom prst="rect">
            <a:avLst/>
          </a:prstGeom>
          <a:noFill/>
        </p:spPr>
        <p:txBody>
          <a:bodyPr wrap="none" rtlCol="0">
            <a:spAutoFit/>
          </a:bodyPr>
          <a:lstStyle/>
          <a:p>
            <a:r>
              <a:rPr lang="en-US" sz="1600" dirty="0" err="1">
                <a:solidFill>
                  <a:schemeClr val="accent1">
                    <a:lumMod val="75000"/>
                  </a:schemeClr>
                </a:solidFill>
                <a:latin typeface="Pangolin" pitchFamily="2" charset="77"/>
              </a:rPr>
              <a:t>highcharter</a:t>
            </a:r>
            <a:endParaRPr lang="en-US" sz="1600" dirty="0">
              <a:solidFill>
                <a:schemeClr val="accent1">
                  <a:lumMod val="75000"/>
                </a:schemeClr>
              </a:solidFill>
              <a:latin typeface="Pangolin" pitchFamily="2" charset="77"/>
            </a:endParaRPr>
          </a:p>
        </p:txBody>
      </p:sp>
    </p:spTree>
    <p:extLst>
      <p:ext uri="{BB962C8B-B14F-4D97-AF65-F5344CB8AC3E}">
        <p14:creationId xmlns:p14="http://schemas.microsoft.com/office/powerpoint/2010/main" val="36651807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F087C64-7197-3E4C-9EE5-43ED884BA844}"/>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5</a:t>
            </a:fld>
            <a:endParaRPr lang="en" dirty="0"/>
          </a:p>
        </p:txBody>
      </p:sp>
      <p:pic>
        <p:nvPicPr>
          <p:cNvPr id="9" name="Picture 8">
            <a:extLst>
              <a:ext uri="{FF2B5EF4-FFF2-40B4-BE49-F238E27FC236}">
                <a16:creationId xmlns:a16="http://schemas.microsoft.com/office/drawing/2014/main" id="{397C57BC-B91D-AC47-B3E4-F80848D79097}"/>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b="-1125"/>
          <a:stretch/>
        </p:blipFill>
        <p:spPr>
          <a:xfrm>
            <a:off x="771902" y="2179777"/>
            <a:ext cx="5450768" cy="2262436"/>
          </a:xfrm>
          <a:prstGeom prst="rect">
            <a:avLst/>
          </a:prstGeom>
        </p:spPr>
      </p:pic>
      <p:pic>
        <p:nvPicPr>
          <p:cNvPr id="16" name="Picture 15">
            <a:extLst>
              <a:ext uri="{FF2B5EF4-FFF2-40B4-BE49-F238E27FC236}">
                <a16:creationId xmlns:a16="http://schemas.microsoft.com/office/drawing/2014/main" id="{3FA4FA43-FC37-3246-9A8F-37E3B514290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970458" y="3266357"/>
            <a:ext cx="852671" cy="961258"/>
          </a:xfrm>
          <a:prstGeom prst="rect">
            <a:avLst/>
          </a:prstGeom>
        </p:spPr>
      </p:pic>
      <p:sp>
        <p:nvSpPr>
          <p:cNvPr id="17" name="TextBox 16">
            <a:extLst>
              <a:ext uri="{FF2B5EF4-FFF2-40B4-BE49-F238E27FC236}">
                <a16:creationId xmlns:a16="http://schemas.microsoft.com/office/drawing/2014/main" id="{392CF427-2C75-CB4E-B30E-36E6F1FFAD49}"/>
              </a:ext>
            </a:extLst>
          </p:cNvPr>
          <p:cNvSpPr txBox="1"/>
          <p:nvPr/>
        </p:nvSpPr>
        <p:spPr>
          <a:xfrm>
            <a:off x="1015403" y="1296640"/>
            <a:ext cx="4807726" cy="400110"/>
          </a:xfrm>
          <a:prstGeom prst="rect">
            <a:avLst/>
          </a:prstGeom>
          <a:noFill/>
        </p:spPr>
        <p:txBody>
          <a:bodyPr wrap="none" rtlCol="0">
            <a:spAutoFit/>
          </a:bodyPr>
          <a:lstStyle/>
          <a:p>
            <a:r>
              <a:rPr lang="en-US" sz="2000" dirty="0">
                <a:latin typeface="Avenir Book" panose="02000503020000020003" pitchFamily="2" charset="0"/>
                <a:hlinkClick r:id="rId4"/>
              </a:rPr>
              <a:t>https://bookdown.org/yihui/rmarkdown/</a:t>
            </a:r>
            <a:endParaRPr lang="en-US" sz="2000" dirty="0">
              <a:latin typeface="Avenir Book" panose="02000503020000020003" pitchFamily="2" charset="0"/>
            </a:endParaRPr>
          </a:p>
        </p:txBody>
      </p:sp>
      <p:sp>
        <p:nvSpPr>
          <p:cNvPr id="18" name="Google Shape;314;p42">
            <a:extLst>
              <a:ext uri="{FF2B5EF4-FFF2-40B4-BE49-F238E27FC236}">
                <a16:creationId xmlns:a16="http://schemas.microsoft.com/office/drawing/2014/main" id="{4B7D5CAC-60D7-DB48-8B6D-FA7C76526974}"/>
              </a:ext>
            </a:extLst>
          </p:cNvPr>
          <p:cNvSpPr>
            <a:spLocks noChangeAspect="1"/>
          </p:cNvSpPr>
          <p:nvPr/>
        </p:nvSpPr>
        <p:spPr>
          <a:xfrm>
            <a:off x="7066578" y="1033810"/>
            <a:ext cx="1311441" cy="1325880"/>
          </a:xfrm>
          <a:custGeom>
            <a:avLst/>
            <a:gdLst/>
            <a:ahLst/>
            <a:cxnLst/>
            <a:rect l="l" t="t" r="r" b="b"/>
            <a:pathLst>
              <a:path w="17618" h="17812" extrusionOk="0">
                <a:moveTo>
                  <a:pt x="8785" y="3553"/>
                </a:moveTo>
                <a:lnTo>
                  <a:pt x="8931" y="3845"/>
                </a:lnTo>
                <a:lnTo>
                  <a:pt x="9052" y="4137"/>
                </a:lnTo>
                <a:lnTo>
                  <a:pt x="9223" y="4453"/>
                </a:lnTo>
                <a:lnTo>
                  <a:pt x="9198" y="4502"/>
                </a:lnTo>
                <a:lnTo>
                  <a:pt x="9198" y="4551"/>
                </a:lnTo>
                <a:lnTo>
                  <a:pt x="9223" y="4599"/>
                </a:lnTo>
                <a:lnTo>
                  <a:pt x="9247" y="4624"/>
                </a:lnTo>
                <a:lnTo>
                  <a:pt x="9393" y="4721"/>
                </a:lnTo>
                <a:lnTo>
                  <a:pt x="9539" y="4794"/>
                </a:lnTo>
                <a:lnTo>
                  <a:pt x="9685" y="4842"/>
                </a:lnTo>
                <a:lnTo>
                  <a:pt x="9855" y="4891"/>
                </a:lnTo>
                <a:lnTo>
                  <a:pt x="10220" y="4940"/>
                </a:lnTo>
                <a:lnTo>
                  <a:pt x="10561" y="4988"/>
                </a:lnTo>
                <a:lnTo>
                  <a:pt x="10366" y="5110"/>
                </a:lnTo>
                <a:lnTo>
                  <a:pt x="10172" y="5256"/>
                </a:lnTo>
                <a:lnTo>
                  <a:pt x="10001" y="5378"/>
                </a:lnTo>
                <a:lnTo>
                  <a:pt x="9831" y="5524"/>
                </a:lnTo>
                <a:lnTo>
                  <a:pt x="9734" y="5548"/>
                </a:lnTo>
                <a:lnTo>
                  <a:pt x="9661" y="5572"/>
                </a:lnTo>
                <a:lnTo>
                  <a:pt x="9612" y="5645"/>
                </a:lnTo>
                <a:lnTo>
                  <a:pt x="9588" y="5743"/>
                </a:lnTo>
                <a:lnTo>
                  <a:pt x="9588" y="5962"/>
                </a:lnTo>
                <a:lnTo>
                  <a:pt x="9636" y="6156"/>
                </a:lnTo>
                <a:lnTo>
                  <a:pt x="9758" y="6570"/>
                </a:lnTo>
                <a:lnTo>
                  <a:pt x="9831" y="6911"/>
                </a:lnTo>
                <a:lnTo>
                  <a:pt x="9831" y="6911"/>
                </a:lnTo>
                <a:lnTo>
                  <a:pt x="9466" y="6740"/>
                </a:lnTo>
                <a:lnTo>
                  <a:pt x="9125" y="6546"/>
                </a:lnTo>
                <a:lnTo>
                  <a:pt x="8979" y="6473"/>
                </a:lnTo>
                <a:lnTo>
                  <a:pt x="8785" y="6400"/>
                </a:lnTo>
                <a:lnTo>
                  <a:pt x="8687" y="6400"/>
                </a:lnTo>
                <a:lnTo>
                  <a:pt x="8614" y="6473"/>
                </a:lnTo>
                <a:lnTo>
                  <a:pt x="8444" y="6497"/>
                </a:lnTo>
                <a:lnTo>
                  <a:pt x="8274" y="6570"/>
                </a:lnTo>
                <a:lnTo>
                  <a:pt x="7957" y="6765"/>
                </a:lnTo>
                <a:lnTo>
                  <a:pt x="7592" y="6984"/>
                </a:lnTo>
                <a:lnTo>
                  <a:pt x="7714" y="6351"/>
                </a:lnTo>
                <a:lnTo>
                  <a:pt x="7787" y="6083"/>
                </a:lnTo>
                <a:lnTo>
                  <a:pt x="7836" y="6083"/>
                </a:lnTo>
                <a:lnTo>
                  <a:pt x="7909" y="6059"/>
                </a:lnTo>
                <a:lnTo>
                  <a:pt x="7957" y="6035"/>
                </a:lnTo>
                <a:lnTo>
                  <a:pt x="8006" y="5986"/>
                </a:lnTo>
                <a:lnTo>
                  <a:pt x="8030" y="5937"/>
                </a:lnTo>
                <a:lnTo>
                  <a:pt x="8030" y="5889"/>
                </a:lnTo>
                <a:lnTo>
                  <a:pt x="8030" y="5816"/>
                </a:lnTo>
                <a:lnTo>
                  <a:pt x="8006" y="5767"/>
                </a:lnTo>
                <a:lnTo>
                  <a:pt x="7860" y="5572"/>
                </a:lnTo>
                <a:lnTo>
                  <a:pt x="7690" y="5426"/>
                </a:lnTo>
                <a:lnTo>
                  <a:pt x="7300" y="5159"/>
                </a:lnTo>
                <a:lnTo>
                  <a:pt x="6960" y="4915"/>
                </a:lnTo>
                <a:lnTo>
                  <a:pt x="7057" y="4915"/>
                </a:lnTo>
                <a:lnTo>
                  <a:pt x="7325" y="4867"/>
                </a:lnTo>
                <a:lnTo>
                  <a:pt x="7592" y="4818"/>
                </a:lnTo>
                <a:lnTo>
                  <a:pt x="7884" y="4745"/>
                </a:lnTo>
                <a:lnTo>
                  <a:pt x="8006" y="4721"/>
                </a:lnTo>
                <a:lnTo>
                  <a:pt x="8128" y="4648"/>
                </a:lnTo>
                <a:lnTo>
                  <a:pt x="8201" y="4599"/>
                </a:lnTo>
                <a:lnTo>
                  <a:pt x="8225" y="4526"/>
                </a:lnTo>
                <a:lnTo>
                  <a:pt x="8298" y="4453"/>
                </a:lnTo>
                <a:lnTo>
                  <a:pt x="8371" y="4380"/>
                </a:lnTo>
                <a:lnTo>
                  <a:pt x="8493" y="4186"/>
                </a:lnTo>
                <a:lnTo>
                  <a:pt x="8663" y="3821"/>
                </a:lnTo>
                <a:lnTo>
                  <a:pt x="8785" y="3553"/>
                </a:lnTo>
                <a:close/>
                <a:moveTo>
                  <a:pt x="8712" y="3042"/>
                </a:moveTo>
                <a:lnTo>
                  <a:pt x="8614" y="3091"/>
                </a:lnTo>
                <a:lnTo>
                  <a:pt x="8541" y="3139"/>
                </a:lnTo>
                <a:lnTo>
                  <a:pt x="8468" y="3237"/>
                </a:lnTo>
                <a:lnTo>
                  <a:pt x="8347" y="3431"/>
                </a:lnTo>
                <a:lnTo>
                  <a:pt x="8274" y="3602"/>
                </a:lnTo>
                <a:lnTo>
                  <a:pt x="8152" y="3821"/>
                </a:lnTo>
                <a:lnTo>
                  <a:pt x="8006" y="4040"/>
                </a:lnTo>
                <a:lnTo>
                  <a:pt x="7909" y="4161"/>
                </a:lnTo>
                <a:lnTo>
                  <a:pt x="7860" y="4234"/>
                </a:lnTo>
                <a:lnTo>
                  <a:pt x="7811" y="4307"/>
                </a:lnTo>
                <a:lnTo>
                  <a:pt x="7617" y="4356"/>
                </a:lnTo>
                <a:lnTo>
                  <a:pt x="7398" y="4405"/>
                </a:lnTo>
                <a:lnTo>
                  <a:pt x="7008" y="4526"/>
                </a:lnTo>
                <a:lnTo>
                  <a:pt x="6643" y="4575"/>
                </a:lnTo>
                <a:lnTo>
                  <a:pt x="6546" y="4599"/>
                </a:lnTo>
                <a:lnTo>
                  <a:pt x="6449" y="4648"/>
                </a:lnTo>
                <a:lnTo>
                  <a:pt x="6400" y="4697"/>
                </a:lnTo>
                <a:lnTo>
                  <a:pt x="6376" y="4745"/>
                </a:lnTo>
                <a:lnTo>
                  <a:pt x="6400" y="4818"/>
                </a:lnTo>
                <a:lnTo>
                  <a:pt x="6449" y="4867"/>
                </a:lnTo>
                <a:lnTo>
                  <a:pt x="6449" y="4940"/>
                </a:lnTo>
                <a:lnTo>
                  <a:pt x="6497" y="5013"/>
                </a:lnTo>
                <a:lnTo>
                  <a:pt x="6619" y="5159"/>
                </a:lnTo>
                <a:lnTo>
                  <a:pt x="6741" y="5280"/>
                </a:lnTo>
                <a:lnTo>
                  <a:pt x="6887" y="5378"/>
                </a:lnTo>
                <a:lnTo>
                  <a:pt x="7495" y="5889"/>
                </a:lnTo>
                <a:lnTo>
                  <a:pt x="7446" y="5962"/>
                </a:lnTo>
                <a:lnTo>
                  <a:pt x="7398" y="6059"/>
                </a:lnTo>
                <a:lnTo>
                  <a:pt x="7325" y="6229"/>
                </a:lnTo>
                <a:lnTo>
                  <a:pt x="7179" y="6765"/>
                </a:lnTo>
                <a:lnTo>
                  <a:pt x="7057" y="7300"/>
                </a:lnTo>
                <a:lnTo>
                  <a:pt x="7057" y="7397"/>
                </a:lnTo>
                <a:lnTo>
                  <a:pt x="7106" y="7470"/>
                </a:lnTo>
                <a:lnTo>
                  <a:pt x="7154" y="7519"/>
                </a:lnTo>
                <a:lnTo>
                  <a:pt x="7203" y="7543"/>
                </a:lnTo>
                <a:lnTo>
                  <a:pt x="7276" y="7568"/>
                </a:lnTo>
                <a:lnTo>
                  <a:pt x="7349" y="7543"/>
                </a:lnTo>
                <a:lnTo>
                  <a:pt x="7422" y="7519"/>
                </a:lnTo>
                <a:lnTo>
                  <a:pt x="7471" y="7446"/>
                </a:lnTo>
                <a:lnTo>
                  <a:pt x="7617" y="7397"/>
                </a:lnTo>
                <a:lnTo>
                  <a:pt x="7763" y="7324"/>
                </a:lnTo>
                <a:lnTo>
                  <a:pt x="8030" y="7178"/>
                </a:lnTo>
                <a:lnTo>
                  <a:pt x="8371" y="7032"/>
                </a:lnTo>
                <a:lnTo>
                  <a:pt x="8541" y="6935"/>
                </a:lnTo>
                <a:lnTo>
                  <a:pt x="8712" y="6838"/>
                </a:lnTo>
                <a:lnTo>
                  <a:pt x="8736" y="6838"/>
                </a:lnTo>
                <a:lnTo>
                  <a:pt x="8833" y="6935"/>
                </a:lnTo>
                <a:lnTo>
                  <a:pt x="8955" y="7008"/>
                </a:lnTo>
                <a:lnTo>
                  <a:pt x="9174" y="7130"/>
                </a:lnTo>
                <a:lnTo>
                  <a:pt x="9369" y="7251"/>
                </a:lnTo>
                <a:lnTo>
                  <a:pt x="9612" y="7373"/>
                </a:lnTo>
                <a:lnTo>
                  <a:pt x="9855" y="7446"/>
                </a:lnTo>
                <a:lnTo>
                  <a:pt x="10074" y="7519"/>
                </a:lnTo>
                <a:lnTo>
                  <a:pt x="10147" y="7495"/>
                </a:lnTo>
                <a:lnTo>
                  <a:pt x="10220" y="7470"/>
                </a:lnTo>
                <a:lnTo>
                  <a:pt x="10269" y="7446"/>
                </a:lnTo>
                <a:lnTo>
                  <a:pt x="10293" y="7373"/>
                </a:lnTo>
                <a:lnTo>
                  <a:pt x="10293" y="7324"/>
                </a:lnTo>
                <a:lnTo>
                  <a:pt x="10293" y="7251"/>
                </a:lnTo>
                <a:lnTo>
                  <a:pt x="10293" y="7178"/>
                </a:lnTo>
                <a:lnTo>
                  <a:pt x="10245" y="7130"/>
                </a:lnTo>
                <a:lnTo>
                  <a:pt x="10269" y="7032"/>
                </a:lnTo>
                <a:lnTo>
                  <a:pt x="10269" y="6935"/>
                </a:lnTo>
                <a:lnTo>
                  <a:pt x="10245" y="6716"/>
                </a:lnTo>
                <a:lnTo>
                  <a:pt x="10196" y="6497"/>
                </a:lnTo>
                <a:lnTo>
                  <a:pt x="10123" y="6278"/>
                </a:lnTo>
                <a:lnTo>
                  <a:pt x="10074" y="6059"/>
                </a:lnTo>
                <a:lnTo>
                  <a:pt x="10050" y="5840"/>
                </a:lnTo>
                <a:lnTo>
                  <a:pt x="10293" y="5694"/>
                </a:lnTo>
                <a:lnTo>
                  <a:pt x="10537" y="5524"/>
                </a:lnTo>
                <a:lnTo>
                  <a:pt x="10683" y="5426"/>
                </a:lnTo>
                <a:lnTo>
                  <a:pt x="10829" y="5305"/>
                </a:lnTo>
                <a:lnTo>
                  <a:pt x="10975" y="5183"/>
                </a:lnTo>
                <a:lnTo>
                  <a:pt x="11096" y="5037"/>
                </a:lnTo>
                <a:lnTo>
                  <a:pt x="11121" y="4940"/>
                </a:lnTo>
                <a:lnTo>
                  <a:pt x="11096" y="4842"/>
                </a:lnTo>
                <a:lnTo>
                  <a:pt x="11121" y="4745"/>
                </a:lnTo>
                <a:lnTo>
                  <a:pt x="11072" y="4648"/>
                </a:lnTo>
                <a:lnTo>
                  <a:pt x="10999" y="4551"/>
                </a:lnTo>
                <a:lnTo>
                  <a:pt x="10950" y="4526"/>
                </a:lnTo>
                <a:lnTo>
                  <a:pt x="10877" y="4526"/>
                </a:lnTo>
                <a:lnTo>
                  <a:pt x="10610" y="4502"/>
                </a:lnTo>
                <a:lnTo>
                  <a:pt x="10318" y="4453"/>
                </a:lnTo>
                <a:lnTo>
                  <a:pt x="10026" y="4429"/>
                </a:lnTo>
                <a:lnTo>
                  <a:pt x="9734" y="4380"/>
                </a:lnTo>
                <a:lnTo>
                  <a:pt x="9709" y="4283"/>
                </a:lnTo>
                <a:lnTo>
                  <a:pt x="9490" y="3942"/>
                </a:lnTo>
                <a:lnTo>
                  <a:pt x="9296" y="3602"/>
                </a:lnTo>
                <a:lnTo>
                  <a:pt x="9150" y="3334"/>
                </a:lnTo>
                <a:lnTo>
                  <a:pt x="9052" y="3212"/>
                </a:lnTo>
                <a:lnTo>
                  <a:pt x="8979" y="3164"/>
                </a:lnTo>
                <a:lnTo>
                  <a:pt x="8906" y="3139"/>
                </a:lnTo>
                <a:lnTo>
                  <a:pt x="8882" y="3139"/>
                </a:lnTo>
                <a:lnTo>
                  <a:pt x="8858" y="3091"/>
                </a:lnTo>
                <a:lnTo>
                  <a:pt x="8785" y="3066"/>
                </a:lnTo>
                <a:lnTo>
                  <a:pt x="8712" y="3042"/>
                </a:lnTo>
                <a:close/>
                <a:moveTo>
                  <a:pt x="14430" y="2507"/>
                </a:moveTo>
                <a:lnTo>
                  <a:pt x="14576" y="2531"/>
                </a:lnTo>
                <a:lnTo>
                  <a:pt x="14868" y="2531"/>
                </a:lnTo>
                <a:lnTo>
                  <a:pt x="15403" y="2580"/>
                </a:lnTo>
                <a:lnTo>
                  <a:pt x="15695" y="2604"/>
                </a:lnTo>
                <a:lnTo>
                  <a:pt x="15987" y="2604"/>
                </a:lnTo>
                <a:lnTo>
                  <a:pt x="15890" y="2945"/>
                </a:lnTo>
                <a:lnTo>
                  <a:pt x="15865" y="3310"/>
                </a:lnTo>
                <a:lnTo>
                  <a:pt x="15817" y="3675"/>
                </a:lnTo>
                <a:lnTo>
                  <a:pt x="15768" y="4015"/>
                </a:lnTo>
                <a:lnTo>
                  <a:pt x="15671" y="4599"/>
                </a:lnTo>
                <a:lnTo>
                  <a:pt x="15500" y="5159"/>
                </a:lnTo>
                <a:lnTo>
                  <a:pt x="15306" y="5718"/>
                </a:lnTo>
                <a:lnTo>
                  <a:pt x="15184" y="5986"/>
                </a:lnTo>
                <a:lnTo>
                  <a:pt x="15062" y="6254"/>
                </a:lnTo>
                <a:lnTo>
                  <a:pt x="14843" y="6594"/>
                </a:lnTo>
                <a:lnTo>
                  <a:pt x="14576" y="6935"/>
                </a:lnTo>
                <a:lnTo>
                  <a:pt x="14308" y="7227"/>
                </a:lnTo>
                <a:lnTo>
                  <a:pt x="14040" y="7543"/>
                </a:lnTo>
                <a:lnTo>
                  <a:pt x="13700" y="7860"/>
                </a:lnTo>
                <a:lnTo>
                  <a:pt x="13335" y="8127"/>
                </a:lnTo>
                <a:lnTo>
                  <a:pt x="13286" y="8152"/>
                </a:lnTo>
                <a:lnTo>
                  <a:pt x="13408" y="7641"/>
                </a:lnTo>
                <a:lnTo>
                  <a:pt x="13529" y="7251"/>
                </a:lnTo>
                <a:lnTo>
                  <a:pt x="13602" y="6862"/>
                </a:lnTo>
                <a:lnTo>
                  <a:pt x="13724" y="6059"/>
                </a:lnTo>
                <a:lnTo>
                  <a:pt x="13748" y="5937"/>
                </a:lnTo>
                <a:lnTo>
                  <a:pt x="13992" y="4624"/>
                </a:lnTo>
                <a:lnTo>
                  <a:pt x="14089" y="4088"/>
                </a:lnTo>
                <a:lnTo>
                  <a:pt x="14186" y="3553"/>
                </a:lnTo>
                <a:lnTo>
                  <a:pt x="14259" y="3018"/>
                </a:lnTo>
                <a:lnTo>
                  <a:pt x="14284" y="2507"/>
                </a:lnTo>
                <a:close/>
                <a:moveTo>
                  <a:pt x="2118" y="2482"/>
                </a:moveTo>
                <a:lnTo>
                  <a:pt x="2677" y="2507"/>
                </a:lnTo>
                <a:lnTo>
                  <a:pt x="3261" y="2555"/>
                </a:lnTo>
                <a:lnTo>
                  <a:pt x="3213" y="2750"/>
                </a:lnTo>
                <a:lnTo>
                  <a:pt x="3213" y="2945"/>
                </a:lnTo>
                <a:lnTo>
                  <a:pt x="3237" y="3310"/>
                </a:lnTo>
                <a:lnTo>
                  <a:pt x="3286" y="3699"/>
                </a:lnTo>
                <a:lnTo>
                  <a:pt x="3334" y="4064"/>
                </a:lnTo>
                <a:lnTo>
                  <a:pt x="3456" y="4842"/>
                </a:lnTo>
                <a:lnTo>
                  <a:pt x="3529" y="5305"/>
                </a:lnTo>
                <a:lnTo>
                  <a:pt x="3602" y="5791"/>
                </a:lnTo>
                <a:lnTo>
                  <a:pt x="3699" y="6254"/>
                </a:lnTo>
                <a:lnTo>
                  <a:pt x="3845" y="6716"/>
                </a:lnTo>
                <a:lnTo>
                  <a:pt x="3991" y="7154"/>
                </a:lnTo>
                <a:lnTo>
                  <a:pt x="4162" y="7592"/>
                </a:lnTo>
                <a:lnTo>
                  <a:pt x="4381" y="8030"/>
                </a:lnTo>
                <a:lnTo>
                  <a:pt x="4600" y="8444"/>
                </a:lnTo>
                <a:lnTo>
                  <a:pt x="4381" y="8346"/>
                </a:lnTo>
                <a:lnTo>
                  <a:pt x="4162" y="8225"/>
                </a:lnTo>
                <a:lnTo>
                  <a:pt x="3967" y="8103"/>
                </a:lnTo>
                <a:lnTo>
                  <a:pt x="3772" y="7933"/>
                </a:lnTo>
                <a:lnTo>
                  <a:pt x="3602" y="7762"/>
                </a:lnTo>
                <a:lnTo>
                  <a:pt x="3407" y="7568"/>
                </a:lnTo>
                <a:lnTo>
                  <a:pt x="3091" y="7130"/>
                </a:lnTo>
                <a:lnTo>
                  <a:pt x="2823" y="6692"/>
                </a:lnTo>
                <a:lnTo>
                  <a:pt x="2580" y="6229"/>
                </a:lnTo>
                <a:lnTo>
                  <a:pt x="2385" y="5767"/>
                </a:lnTo>
                <a:lnTo>
                  <a:pt x="2191" y="5305"/>
                </a:lnTo>
                <a:lnTo>
                  <a:pt x="1947" y="4624"/>
                </a:lnTo>
                <a:lnTo>
                  <a:pt x="1728" y="3918"/>
                </a:lnTo>
                <a:lnTo>
                  <a:pt x="1607" y="3480"/>
                </a:lnTo>
                <a:lnTo>
                  <a:pt x="1534" y="3042"/>
                </a:lnTo>
                <a:lnTo>
                  <a:pt x="1534" y="2920"/>
                </a:lnTo>
                <a:lnTo>
                  <a:pt x="1534" y="2799"/>
                </a:lnTo>
                <a:lnTo>
                  <a:pt x="1558" y="2677"/>
                </a:lnTo>
                <a:lnTo>
                  <a:pt x="1534" y="2555"/>
                </a:lnTo>
                <a:lnTo>
                  <a:pt x="1850" y="2507"/>
                </a:lnTo>
                <a:lnTo>
                  <a:pt x="2118" y="2482"/>
                </a:lnTo>
                <a:close/>
                <a:moveTo>
                  <a:pt x="1850" y="1996"/>
                </a:moveTo>
                <a:lnTo>
                  <a:pt x="1558" y="2044"/>
                </a:lnTo>
                <a:lnTo>
                  <a:pt x="1412" y="2069"/>
                </a:lnTo>
                <a:lnTo>
                  <a:pt x="1290" y="2142"/>
                </a:lnTo>
                <a:lnTo>
                  <a:pt x="1193" y="2215"/>
                </a:lnTo>
                <a:lnTo>
                  <a:pt x="1120" y="2336"/>
                </a:lnTo>
                <a:lnTo>
                  <a:pt x="1120" y="2409"/>
                </a:lnTo>
                <a:lnTo>
                  <a:pt x="1169" y="2482"/>
                </a:lnTo>
                <a:lnTo>
                  <a:pt x="1096" y="2604"/>
                </a:lnTo>
                <a:lnTo>
                  <a:pt x="1047" y="2750"/>
                </a:lnTo>
                <a:lnTo>
                  <a:pt x="1023" y="2945"/>
                </a:lnTo>
                <a:lnTo>
                  <a:pt x="1023" y="3139"/>
                </a:lnTo>
                <a:lnTo>
                  <a:pt x="1047" y="3358"/>
                </a:lnTo>
                <a:lnTo>
                  <a:pt x="1071" y="3577"/>
                </a:lnTo>
                <a:lnTo>
                  <a:pt x="1193" y="4064"/>
                </a:lnTo>
                <a:lnTo>
                  <a:pt x="1363" y="4551"/>
                </a:lnTo>
                <a:lnTo>
                  <a:pt x="1509" y="4988"/>
                </a:lnTo>
                <a:lnTo>
                  <a:pt x="1753" y="5597"/>
                </a:lnTo>
                <a:lnTo>
                  <a:pt x="1972" y="6132"/>
                </a:lnTo>
                <a:lnTo>
                  <a:pt x="2215" y="6692"/>
                </a:lnTo>
                <a:lnTo>
                  <a:pt x="2531" y="7227"/>
                </a:lnTo>
                <a:lnTo>
                  <a:pt x="2726" y="7495"/>
                </a:lnTo>
                <a:lnTo>
                  <a:pt x="2896" y="7762"/>
                </a:lnTo>
                <a:lnTo>
                  <a:pt x="3115" y="7981"/>
                </a:lnTo>
                <a:lnTo>
                  <a:pt x="3334" y="8200"/>
                </a:lnTo>
                <a:lnTo>
                  <a:pt x="3553" y="8395"/>
                </a:lnTo>
                <a:lnTo>
                  <a:pt x="3797" y="8565"/>
                </a:lnTo>
                <a:lnTo>
                  <a:pt x="4064" y="8711"/>
                </a:lnTo>
                <a:lnTo>
                  <a:pt x="4332" y="8833"/>
                </a:lnTo>
                <a:lnTo>
                  <a:pt x="4624" y="8882"/>
                </a:lnTo>
                <a:lnTo>
                  <a:pt x="4916" y="8930"/>
                </a:lnTo>
                <a:lnTo>
                  <a:pt x="4964" y="8906"/>
                </a:lnTo>
                <a:lnTo>
                  <a:pt x="5013" y="8906"/>
                </a:lnTo>
                <a:lnTo>
                  <a:pt x="5062" y="8833"/>
                </a:lnTo>
                <a:lnTo>
                  <a:pt x="5110" y="8736"/>
                </a:lnTo>
                <a:lnTo>
                  <a:pt x="5086" y="8663"/>
                </a:lnTo>
                <a:lnTo>
                  <a:pt x="5110" y="8590"/>
                </a:lnTo>
                <a:lnTo>
                  <a:pt x="5135" y="8492"/>
                </a:lnTo>
                <a:lnTo>
                  <a:pt x="5110" y="8322"/>
                </a:lnTo>
                <a:lnTo>
                  <a:pt x="5037" y="8152"/>
                </a:lnTo>
                <a:lnTo>
                  <a:pt x="4940" y="7957"/>
                </a:lnTo>
                <a:lnTo>
                  <a:pt x="4721" y="7568"/>
                </a:lnTo>
                <a:lnTo>
                  <a:pt x="4527" y="7276"/>
                </a:lnTo>
                <a:lnTo>
                  <a:pt x="4405" y="7032"/>
                </a:lnTo>
                <a:lnTo>
                  <a:pt x="4283" y="6740"/>
                </a:lnTo>
                <a:lnTo>
                  <a:pt x="4186" y="6448"/>
                </a:lnTo>
                <a:lnTo>
                  <a:pt x="4113" y="6156"/>
                </a:lnTo>
                <a:lnTo>
                  <a:pt x="4040" y="5864"/>
                </a:lnTo>
                <a:lnTo>
                  <a:pt x="3991" y="5572"/>
                </a:lnTo>
                <a:lnTo>
                  <a:pt x="3918" y="4964"/>
                </a:lnTo>
                <a:lnTo>
                  <a:pt x="3894" y="4672"/>
                </a:lnTo>
                <a:lnTo>
                  <a:pt x="3845" y="4380"/>
                </a:lnTo>
                <a:lnTo>
                  <a:pt x="3724" y="3796"/>
                </a:lnTo>
                <a:lnTo>
                  <a:pt x="3651" y="3480"/>
                </a:lnTo>
                <a:lnTo>
                  <a:pt x="3626" y="3188"/>
                </a:lnTo>
                <a:lnTo>
                  <a:pt x="3602" y="2896"/>
                </a:lnTo>
                <a:lnTo>
                  <a:pt x="3602" y="2580"/>
                </a:lnTo>
                <a:lnTo>
                  <a:pt x="3699" y="2555"/>
                </a:lnTo>
                <a:lnTo>
                  <a:pt x="3748" y="2507"/>
                </a:lnTo>
                <a:lnTo>
                  <a:pt x="3797" y="2409"/>
                </a:lnTo>
                <a:lnTo>
                  <a:pt x="3821" y="2336"/>
                </a:lnTo>
                <a:lnTo>
                  <a:pt x="3821" y="2263"/>
                </a:lnTo>
                <a:lnTo>
                  <a:pt x="3797" y="2190"/>
                </a:lnTo>
                <a:lnTo>
                  <a:pt x="3724" y="2117"/>
                </a:lnTo>
                <a:lnTo>
                  <a:pt x="3651" y="2093"/>
                </a:lnTo>
                <a:lnTo>
                  <a:pt x="2872" y="2020"/>
                </a:lnTo>
                <a:lnTo>
                  <a:pt x="2507" y="1996"/>
                </a:lnTo>
                <a:close/>
                <a:moveTo>
                  <a:pt x="16425" y="1558"/>
                </a:moveTo>
                <a:lnTo>
                  <a:pt x="16522" y="1582"/>
                </a:lnTo>
                <a:lnTo>
                  <a:pt x="16717" y="1679"/>
                </a:lnTo>
                <a:lnTo>
                  <a:pt x="16839" y="1801"/>
                </a:lnTo>
                <a:lnTo>
                  <a:pt x="16960" y="1971"/>
                </a:lnTo>
                <a:lnTo>
                  <a:pt x="17033" y="2166"/>
                </a:lnTo>
                <a:lnTo>
                  <a:pt x="17106" y="2385"/>
                </a:lnTo>
                <a:lnTo>
                  <a:pt x="17131" y="2628"/>
                </a:lnTo>
                <a:lnTo>
                  <a:pt x="17155" y="2872"/>
                </a:lnTo>
                <a:lnTo>
                  <a:pt x="17131" y="3407"/>
                </a:lnTo>
                <a:lnTo>
                  <a:pt x="17058" y="3918"/>
                </a:lnTo>
                <a:lnTo>
                  <a:pt x="16985" y="4356"/>
                </a:lnTo>
                <a:lnTo>
                  <a:pt x="16936" y="4672"/>
                </a:lnTo>
                <a:lnTo>
                  <a:pt x="16814" y="5134"/>
                </a:lnTo>
                <a:lnTo>
                  <a:pt x="16668" y="5572"/>
                </a:lnTo>
                <a:lnTo>
                  <a:pt x="16498" y="6010"/>
                </a:lnTo>
                <a:lnTo>
                  <a:pt x="16279" y="6424"/>
                </a:lnTo>
                <a:lnTo>
                  <a:pt x="16060" y="6838"/>
                </a:lnTo>
                <a:lnTo>
                  <a:pt x="15792" y="7227"/>
                </a:lnTo>
                <a:lnTo>
                  <a:pt x="15525" y="7592"/>
                </a:lnTo>
                <a:lnTo>
                  <a:pt x="15233" y="7957"/>
                </a:lnTo>
                <a:lnTo>
                  <a:pt x="15062" y="8127"/>
                </a:lnTo>
                <a:lnTo>
                  <a:pt x="14892" y="8298"/>
                </a:lnTo>
                <a:lnTo>
                  <a:pt x="14503" y="8614"/>
                </a:lnTo>
                <a:lnTo>
                  <a:pt x="14089" y="8906"/>
                </a:lnTo>
                <a:lnTo>
                  <a:pt x="13675" y="9149"/>
                </a:lnTo>
                <a:lnTo>
                  <a:pt x="13456" y="9247"/>
                </a:lnTo>
                <a:lnTo>
                  <a:pt x="13262" y="9320"/>
                </a:lnTo>
                <a:lnTo>
                  <a:pt x="12824" y="9441"/>
                </a:lnTo>
                <a:lnTo>
                  <a:pt x="12970" y="9076"/>
                </a:lnTo>
                <a:lnTo>
                  <a:pt x="13091" y="8760"/>
                </a:lnTo>
                <a:lnTo>
                  <a:pt x="13237" y="8711"/>
                </a:lnTo>
                <a:lnTo>
                  <a:pt x="13359" y="8663"/>
                </a:lnTo>
                <a:lnTo>
                  <a:pt x="13627" y="8492"/>
                </a:lnTo>
                <a:lnTo>
                  <a:pt x="13870" y="8298"/>
                </a:lnTo>
                <a:lnTo>
                  <a:pt x="14089" y="8127"/>
                </a:lnTo>
                <a:lnTo>
                  <a:pt x="14430" y="7787"/>
                </a:lnTo>
                <a:lnTo>
                  <a:pt x="14746" y="7446"/>
                </a:lnTo>
                <a:lnTo>
                  <a:pt x="15062" y="7057"/>
                </a:lnTo>
                <a:lnTo>
                  <a:pt x="15330" y="6667"/>
                </a:lnTo>
                <a:lnTo>
                  <a:pt x="15500" y="6424"/>
                </a:lnTo>
                <a:lnTo>
                  <a:pt x="15622" y="6156"/>
                </a:lnTo>
                <a:lnTo>
                  <a:pt x="15744" y="5889"/>
                </a:lnTo>
                <a:lnTo>
                  <a:pt x="15841" y="5597"/>
                </a:lnTo>
                <a:lnTo>
                  <a:pt x="16011" y="5013"/>
                </a:lnTo>
                <a:lnTo>
                  <a:pt x="16133" y="4429"/>
                </a:lnTo>
                <a:lnTo>
                  <a:pt x="16255" y="3894"/>
                </a:lnTo>
                <a:lnTo>
                  <a:pt x="16328" y="3334"/>
                </a:lnTo>
                <a:lnTo>
                  <a:pt x="16401" y="2896"/>
                </a:lnTo>
                <a:lnTo>
                  <a:pt x="16425" y="2677"/>
                </a:lnTo>
                <a:lnTo>
                  <a:pt x="16425" y="2580"/>
                </a:lnTo>
                <a:lnTo>
                  <a:pt x="16425" y="2482"/>
                </a:lnTo>
                <a:lnTo>
                  <a:pt x="16449" y="2409"/>
                </a:lnTo>
                <a:lnTo>
                  <a:pt x="16449" y="2336"/>
                </a:lnTo>
                <a:lnTo>
                  <a:pt x="16425" y="2288"/>
                </a:lnTo>
                <a:lnTo>
                  <a:pt x="16376" y="2215"/>
                </a:lnTo>
                <a:lnTo>
                  <a:pt x="16230" y="2166"/>
                </a:lnTo>
                <a:lnTo>
                  <a:pt x="16060" y="2117"/>
                </a:lnTo>
                <a:lnTo>
                  <a:pt x="15890" y="2093"/>
                </a:lnTo>
                <a:lnTo>
                  <a:pt x="15719" y="2069"/>
                </a:lnTo>
                <a:lnTo>
                  <a:pt x="14624" y="2069"/>
                </a:lnTo>
                <a:lnTo>
                  <a:pt x="14430" y="2093"/>
                </a:lnTo>
                <a:lnTo>
                  <a:pt x="14259" y="2142"/>
                </a:lnTo>
                <a:lnTo>
                  <a:pt x="14235" y="1606"/>
                </a:lnTo>
                <a:lnTo>
                  <a:pt x="14478" y="1679"/>
                </a:lnTo>
                <a:lnTo>
                  <a:pt x="14746" y="1704"/>
                </a:lnTo>
                <a:lnTo>
                  <a:pt x="15014" y="1679"/>
                </a:lnTo>
                <a:lnTo>
                  <a:pt x="15281" y="1655"/>
                </a:lnTo>
                <a:lnTo>
                  <a:pt x="15817" y="1582"/>
                </a:lnTo>
                <a:lnTo>
                  <a:pt x="16060" y="1558"/>
                </a:lnTo>
                <a:close/>
                <a:moveTo>
                  <a:pt x="12556" y="463"/>
                </a:moveTo>
                <a:lnTo>
                  <a:pt x="12337" y="536"/>
                </a:lnTo>
                <a:lnTo>
                  <a:pt x="12118" y="633"/>
                </a:lnTo>
                <a:lnTo>
                  <a:pt x="11948" y="755"/>
                </a:lnTo>
                <a:lnTo>
                  <a:pt x="11875" y="828"/>
                </a:lnTo>
                <a:lnTo>
                  <a:pt x="11826" y="925"/>
                </a:lnTo>
                <a:lnTo>
                  <a:pt x="11826" y="949"/>
                </a:lnTo>
                <a:lnTo>
                  <a:pt x="11851" y="974"/>
                </a:lnTo>
                <a:lnTo>
                  <a:pt x="12921" y="682"/>
                </a:lnTo>
                <a:lnTo>
                  <a:pt x="13505" y="560"/>
                </a:lnTo>
                <a:lnTo>
                  <a:pt x="13700" y="536"/>
                </a:lnTo>
                <a:lnTo>
                  <a:pt x="13797" y="536"/>
                </a:lnTo>
                <a:lnTo>
                  <a:pt x="13894" y="511"/>
                </a:lnTo>
                <a:lnTo>
                  <a:pt x="13894" y="511"/>
                </a:lnTo>
                <a:lnTo>
                  <a:pt x="13870" y="682"/>
                </a:lnTo>
                <a:lnTo>
                  <a:pt x="13748" y="730"/>
                </a:lnTo>
                <a:lnTo>
                  <a:pt x="13627" y="779"/>
                </a:lnTo>
                <a:lnTo>
                  <a:pt x="13383" y="876"/>
                </a:lnTo>
                <a:lnTo>
                  <a:pt x="13018" y="1022"/>
                </a:lnTo>
                <a:lnTo>
                  <a:pt x="12654" y="1144"/>
                </a:lnTo>
                <a:lnTo>
                  <a:pt x="12289" y="1266"/>
                </a:lnTo>
                <a:lnTo>
                  <a:pt x="11948" y="1412"/>
                </a:lnTo>
                <a:lnTo>
                  <a:pt x="11924" y="1436"/>
                </a:lnTo>
                <a:lnTo>
                  <a:pt x="11924" y="1460"/>
                </a:lnTo>
                <a:lnTo>
                  <a:pt x="11924" y="1485"/>
                </a:lnTo>
                <a:lnTo>
                  <a:pt x="12337" y="1485"/>
                </a:lnTo>
                <a:lnTo>
                  <a:pt x="12751" y="1412"/>
                </a:lnTo>
                <a:lnTo>
                  <a:pt x="13140" y="1314"/>
                </a:lnTo>
                <a:lnTo>
                  <a:pt x="13505" y="1193"/>
                </a:lnTo>
                <a:lnTo>
                  <a:pt x="13651" y="1120"/>
                </a:lnTo>
                <a:lnTo>
                  <a:pt x="13870" y="1047"/>
                </a:lnTo>
                <a:lnTo>
                  <a:pt x="13870" y="1047"/>
                </a:lnTo>
                <a:lnTo>
                  <a:pt x="13821" y="1290"/>
                </a:lnTo>
                <a:lnTo>
                  <a:pt x="13821" y="1339"/>
                </a:lnTo>
                <a:lnTo>
                  <a:pt x="13529" y="1387"/>
                </a:lnTo>
                <a:lnTo>
                  <a:pt x="13262" y="1460"/>
                </a:lnTo>
                <a:lnTo>
                  <a:pt x="12970" y="1558"/>
                </a:lnTo>
                <a:lnTo>
                  <a:pt x="12702" y="1631"/>
                </a:lnTo>
                <a:lnTo>
                  <a:pt x="12508" y="1679"/>
                </a:lnTo>
                <a:lnTo>
                  <a:pt x="12264" y="1728"/>
                </a:lnTo>
                <a:lnTo>
                  <a:pt x="12143" y="1777"/>
                </a:lnTo>
                <a:lnTo>
                  <a:pt x="12045" y="1825"/>
                </a:lnTo>
                <a:lnTo>
                  <a:pt x="11972" y="1898"/>
                </a:lnTo>
                <a:lnTo>
                  <a:pt x="11924" y="1971"/>
                </a:lnTo>
                <a:lnTo>
                  <a:pt x="11948" y="1996"/>
                </a:lnTo>
                <a:lnTo>
                  <a:pt x="12021" y="2069"/>
                </a:lnTo>
                <a:lnTo>
                  <a:pt x="12118" y="2093"/>
                </a:lnTo>
                <a:lnTo>
                  <a:pt x="12240" y="2093"/>
                </a:lnTo>
                <a:lnTo>
                  <a:pt x="12362" y="2069"/>
                </a:lnTo>
                <a:lnTo>
                  <a:pt x="12605" y="2020"/>
                </a:lnTo>
                <a:lnTo>
                  <a:pt x="12800" y="1971"/>
                </a:lnTo>
                <a:lnTo>
                  <a:pt x="13335" y="1874"/>
                </a:lnTo>
                <a:lnTo>
                  <a:pt x="13602" y="1801"/>
                </a:lnTo>
                <a:lnTo>
                  <a:pt x="13870" y="1704"/>
                </a:lnTo>
                <a:lnTo>
                  <a:pt x="13821" y="2020"/>
                </a:lnTo>
                <a:lnTo>
                  <a:pt x="13773" y="1996"/>
                </a:lnTo>
                <a:lnTo>
                  <a:pt x="13748" y="1971"/>
                </a:lnTo>
                <a:lnTo>
                  <a:pt x="13529" y="1971"/>
                </a:lnTo>
                <a:lnTo>
                  <a:pt x="13310" y="2069"/>
                </a:lnTo>
                <a:lnTo>
                  <a:pt x="12921" y="2263"/>
                </a:lnTo>
                <a:lnTo>
                  <a:pt x="12508" y="2458"/>
                </a:lnTo>
                <a:lnTo>
                  <a:pt x="12313" y="2604"/>
                </a:lnTo>
                <a:lnTo>
                  <a:pt x="12216" y="2677"/>
                </a:lnTo>
                <a:lnTo>
                  <a:pt x="12143" y="2750"/>
                </a:lnTo>
                <a:lnTo>
                  <a:pt x="12143" y="2774"/>
                </a:lnTo>
                <a:lnTo>
                  <a:pt x="12362" y="2774"/>
                </a:lnTo>
                <a:lnTo>
                  <a:pt x="12581" y="2701"/>
                </a:lnTo>
                <a:lnTo>
                  <a:pt x="12970" y="2555"/>
                </a:lnTo>
                <a:lnTo>
                  <a:pt x="13408" y="2409"/>
                </a:lnTo>
                <a:lnTo>
                  <a:pt x="13627" y="2312"/>
                </a:lnTo>
                <a:lnTo>
                  <a:pt x="13797" y="2215"/>
                </a:lnTo>
                <a:lnTo>
                  <a:pt x="13797" y="2458"/>
                </a:lnTo>
                <a:lnTo>
                  <a:pt x="13602" y="2531"/>
                </a:lnTo>
                <a:lnTo>
                  <a:pt x="13432" y="2604"/>
                </a:lnTo>
                <a:lnTo>
                  <a:pt x="13091" y="2774"/>
                </a:lnTo>
                <a:lnTo>
                  <a:pt x="12581" y="3018"/>
                </a:lnTo>
                <a:lnTo>
                  <a:pt x="12313" y="3164"/>
                </a:lnTo>
                <a:lnTo>
                  <a:pt x="12094" y="3358"/>
                </a:lnTo>
                <a:lnTo>
                  <a:pt x="12118" y="3383"/>
                </a:lnTo>
                <a:lnTo>
                  <a:pt x="12240" y="3383"/>
                </a:lnTo>
                <a:lnTo>
                  <a:pt x="12386" y="3358"/>
                </a:lnTo>
                <a:lnTo>
                  <a:pt x="12678" y="3261"/>
                </a:lnTo>
                <a:lnTo>
                  <a:pt x="13213" y="3042"/>
                </a:lnTo>
                <a:lnTo>
                  <a:pt x="13481" y="2945"/>
                </a:lnTo>
                <a:lnTo>
                  <a:pt x="13627" y="2896"/>
                </a:lnTo>
                <a:lnTo>
                  <a:pt x="13773" y="2823"/>
                </a:lnTo>
                <a:lnTo>
                  <a:pt x="13773" y="3164"/>
                </a:lnTo>
                <a:lnTo>
                  <a:pt x="13748" y="3285"/>
                </a:lnTo>
                <a:lnTo>
                  <a:pt x="13602" y="3285"/>
                </a:lnTo>
                <a:lnTo>
                  <a:pt x="13432" y="3358"/>
                </a:lnTo>
                <a:lnTo>
                  <a:pt x="13140" y="3529"/>
                </a:lnTo>
                <a:lnTo>
                  <a:pt x="12727" y="3748"/>
                </a:lnTo>
                <a:lnTo>
                  <a:pt x="12508" y="3894"/>
                </a:lnTo>
                <a:lnTo>
                  <a:pt x="12337" y="4040"/>
                </a:lnTo>
                <a:lnTo>
                  <a:pt x="12313" y="4064"/>
                </a:lnTo>
                <a:lnTo>
                  <a:pt x="12362" y="4064"/>
                </a:lnTo>
                <a:lnTo>
                  <a:pt x="12556" y="4015"/>
                </a:lnTo>
                <a:lnTo>
                  <a:pt x="12775" y="3942"/>
                </a:lnTo>
                <a:lnTo>
                  <a:pt x="13164" y="3748"/>
                </a:lnTo>
                <a:lnTo>
                  <a:pt x="13456" y="3650"/>
                </a:lnTo>
                <a:lnTo>
                  <a:pt x="13602" y="3577"/>
                </a:lnTo>
                <a:lnTo>
                  <a:pt x="13748" y="3480"/>
                </a:lnTo>
                <a:lnTo>
                  <a:pt x="13700" y="3796"/>
                </a:lnTo>
                <a:lnTo>
                  <a:pt x="13627" y="3772"/>
                </a:lnTo>
                <a:lnTo>
                  <a:pt x="13554" y="3796"/>
                </a:lnTo>
                <a:lnTo>
                  <a:pt x="13189" y="3967"/>
                </a:lnTo>
                <a:lnTo>
                  <a:pt x="12824" y="4137"/>
                </a:lnTo>
                <a:lnTo>
                  <a:pt x="12459" y="4332"/>
                </a:lnTo>
                <a:lnTo>
                  <a:pt x="12289" y="4453"/>
                </a:lnTo>
                <a:lnTo>
                  <a:pt x="12143" y="4575"/>
                </a:lnTo>
                <a:lnTo>
                  <a:pt x="12118" y="4624"/>
                </a:lnTo>
                <a:lnTo>
                  <a:pt x="12143" y="4648"/>
                </a:lnTo>
                <a:lnTo>
                  <a:pt x="12337" y="4672"/>
                </a:lnTo>
                <a:lnTo>
                  <a:pt x="12532" y="4648"/>
                </a:lnTo>
                <a:lnTo>
                  <a:pt x="12727" y="4599"/>
                </a:lnTo>
                <a:lnTo>
                  <a:pt x="12921" y="4502"/>
                </a:lnTo>
                <a:lnTo>
                  <a:pt x="13310" y="4307"/>
                </a:lnTo>
                <a:lnTo>
                  <a:pt x="13481" y="4210"/>
                </a:lnTo>
                <a:lnTo>
                  <a:pt x="13651" y="4137"/>
                </a:lnTo>
                <a:lnTo>
                  <a:pt x="13578" y="4502"/>
                </a:lnTo>
                <a:lnTo>
                  <a:pt x="13456" y="4526"/>
                </a:lnTo>
                <a:lnTo>
                  <a:pt x="13310" y="4551"/>
                </a:lnTo>
                <a:lnTo>
                  <a:pt x="13067" y="4672"/>
                </a:lnTo>
                <a:lnTo>
                  <a:pt x="12605" y="4915"/>
                </a:lnTo>
                <a:lnTo>
                  <a:pt x="12337" y="5013"/>
                </a:lnTo>
                <a:lnTo>
                  <a:pt x="12216" y="5086"/>
                </a:lnTo>
                <a:lnTo>
                  <a:pt x="12118" y="5159"/>
                </a:lnTo>
                <a:lnTo>
                  <a:pt x="12094" y="5207"/>
                </a:lnTo>
                <a:lnTo>
                  <a:pt x="12118" y="5256"/>
                </a:lnTo>
                <a:lnTo>
                  <a:pt x="12216" y="5305"/>
                </a:lnTo>
                <a:lnTo>
                  <a:pt x="12313" y="5353"/>
                </a:lnTo>
                <a:lnTo>
                  <a:pt x="12508" y="5353"/>
                </a:lnTo>
                <a:lnTo>
                  <a:pt x="12727" y="5280"/>
                </a:lnTo>
                <a:lnTo>
                  <a:pt x="12921" y="5207"/>
                </a:lnTo>
                <a:lnTo>
                  <a:pt x="13383" y="5013"/>
                </a:lnTo>
                <a:lnTo>
                  <a:pt x="13481" y="4964"/>
                </a:lnTo>
                <a:lnTo>
                  <a:pt x="13432" y="5280"/>
                </a:lnTo>
                <a:lnTo>
                  <a:pt x="13286" y="5305"/>
                </a:lnTo>
                <a:lnTo>
                  <a:pt x="13140" y="5353"/>
                </a:lnTo>
                <a:lnTo>
                  <a:pt x="12872" y="5499"/>
                </a:lnTo>
                <a:lnTo>
                  <a:pt x="12435" y="5645"/>
                </a:lnTo>
                <a:lnTo>
                  <a:pt x="12240" y="5743"/>
                </a:lnTo>
                <a:lnTo>
                  <a:pt x="12021" y="5840"/>
                </a:lnTo>
                <a:lnTo>
                  <a:pt x="12021" y="5864"/>
                </a:lnTo>
                <a:lnTo>
                  <a:pt x="12045" y="5889"/>
                </a:lnTo>
                <a:lnTo>
                  <a:pt x="12216" y="5913"/>
                </a:lnTo>
                <a:lnTo>
                  <a:pt x="12410" y="5889"/>
                </a:lnTo>
                <a:lnTo>
                  <a:pt x="12605" y="5840"/>
                </a:lnTo>
                <a:lnTo>
                  <a:pt x="12775" y="5791"/>
                </a:lnTo>
                <a:lnTo>
                  <a:pt x="13067" y="5694"/>
                </a:lnTo>
                <a:lnTo>
                  <a:pt x="13359" y="5572"/>
                </a:lnTo>
                <a:lnTo>
                  <a:pt x="13335" y="5694"/>
                </a:lnTo>
                <a:lnTo>
                  <a:pt x="13310" y="5913"/>
                </a:lnTo>
                <a:lnTo>
                  <a:pt x="13116" y="5937"/>
                </a:lnTo>
                <a:lnTo>
                  <a:pt x="12945" y="5986"/>
                </a:lnTo>
                <a:lnTo>
                  <a:pt x="12605" y="6108"/>
                </a:lnTo>
                <a:lnTo>
                  <a:pt x="12191" y="6254"/>
                </a:lnTo>
                <a:lnTo>
                  <a:pt x="11997" y="6351"/>
                </a:lnTo>
                <a:lnTo>
                  <a:pt x="11826" y="6473"/>
                </a:lnTo>
                <a:lnTo>
                  <a:pt x="11826" y="6497"/>
                </a:lnTo>
                <a:lnTo>
                  <a:pt x="11826" y="6521"/>
                </a:lnTo>
                <a:lnTo>
                  <a:pt x="12021" y="6497"/>
                </a:lnTo>
                <a:lnTo>
                  <a:pt x="12216" y="6448"/>
                </a:lnTo>
                <a:lnTo>
                  <a:pt x="12581" y="6327"/>
                </a:lnTo>
                <a:lnTo>
                  <a:pt x="12921" y="6229"/>
                </a:lnTo>
                <a:lnTo>
                  <a:pt x="13262" y="6132"/>
                </a:lnTo>
                <a:lnTo>
                  <a:pt x="13262" y="6132"/>
                </a:lnTo>
                <a:lnTo>
                  <a:pt x="13213" y="6327"/>
                </a:lnTo>
                <a:lnTo>
                  <a:pt x="13140" y="6351"/>
                </a:lnTo>
                <a:lnTo>
                  <a:pt x="12800" y="6546"/>
                </a:lnTo>
                <a:lnTo>
                  <a:pt x="12459" y="6740"/>
                </a:lnTo>
                <a:lnTo>
                  <a:pt x="12118" y="6935"/>
                </a:lnTo>
                <a:lnTo>
                  <a:pt x="11948" y="7057"/>
                </a:lnTo>
                <a:lnTo>
                  <a:pt x="11802" y="7178"/>
                </a:lnTo>
                <a:lnTo>
                  <a:pt x="11802" y="7227"/>
                </a:lnTo>
                <a:lnTo>
                  <a:pt x="11802" y="7251"/>
                </a:lnTo>
                <a:lnTo>
                  <a:pt x="11826" y="7251"/>
                </a:lnTo>
                <a:lnTo>
                  <a:pt x="12167" y="7203"/>
                </a:lnTo>
                <a:lnTo>
                  <a:pt x="12508" y="7081"/>
                </a:lnTo>
                <a:lnTo>
                  <a:pt x="12824" y="6935"/>
                </a:lnTo>
                <a:lnTo>
                  <a:pt x="13140" y="6789"/>
                </a:lnTo>
                <a:lnTo>
                  <a:pt x="13140" y="6789"/>
                </a:lnTo>
                <a:lnTo>
                  <a:pt x="13091" y="6984"/>
                </a:lnTo>
                <a:lnTo>
                  <a:pt x="12945" y="7081"/>
                </a:lnTo>
                <a:lnTo>
                  <a:pt x="12848" y="7130"/>
                </a:lnTo>
                <a:lnTo>
                  <a:pt x="12362" y="7495"/>
                </a:lnTo>
                <a:lnTo>
                  <a:pt x="11851" y="7860"/>
                </a:lnTo>
                <a:lnTo>
                  <a:pt x="11875" y="7884"/>
                </a:lnTo>
                <a:lnTo>
                  <a:pt x="11997" y="7908"/>
                </a:lnTo>
                <a:lnTo>
                  <a:pt x="12216" y="7908"/>
                </a:lnTo>
                <a:lnTo>
                  <a:pt x="12337" y="7860"/>
                </a:lnTo>
                <a:lnTo>
                  <a:pt x="12556" y="7762"/>
                </a:lnTo>
                <a:lnTo>
                  <a:pt x="12775" y="7616"/>
                </a:lnTo>
                <a:lnTo>
                  <a:pt x="12994" y="7470"/>
                </a:lnTo>
                <a:lnTo>
                  <a:pt x="12994" y="7470"/>
                </a:lnTo>
                <a:lnTo>
                  <a:pt x="12921" y="7762"/>
                </a:lnTo>
                <a:lnTo>
                  <a:pt x="12872" y="7762"/>
                </a:lnTo>
                <a:lnTo>
                  <a:pt x="12556" y="7957"/>
                </a:lnTo>
                <a:lnTo>
                  <a:pt x="12216" y="8103"/>
                </a:lnTo>
                <a:lnTo>
                  <a:pt x="12070" y="8176"/>
                </a:lnTo>
                <a:lnTo>
                  <a:pt x="11924" y="8273"/>
                </a:lnTo>
                <a:lnTo>
                  <a:pt x="11802" y="8371"/>
                </a:lnTo>
                <a:lnTo>
                  <a:pt x="11680" y="8492"/>
                </a:lnTo>
                <a:lnTo>
                  <a:pt x="11680" y="8541"/>
                </a:lnTo>
                <a:lnTo>
                  <a:pt x="11729" y="8565"/>
                </a:lnTo>
                <a:lnTo>
                  <a:pt x="11972" y="8517"/>
                </a:lnTo>
                <a:lnTo>
                  <a:pt x="12240" y="8468"/>
                </a:lnTo>
                <a:lnTo>
                  <a:pt x="12508" y="8371"/>
                </a:lnTo>
                <a:lnTo>
                  <a:pt x="12775" y="8273"/>
                </a:lnTo>
                <a:lnTo>
                  <a:pt x="12702" y="8419"/>
                </a:lnTo>
                <a:lnTo>
                  <a:pt x="12629" y="8590"/>
                </a:lnTo>
                <a:lnTo>
                  <a:pt x="12483" y="8614"/>
                </a:lnTo>
                <a:lnTo>
                  <a:pt x="12337" y="8687"/>
                </a:lnTo>
                <a:lnTo>
                  <a:pt x="12070" y="8784"/>
                </a:lnTo>
                <a:lnTo>
                  <a:pt x="11899" y="8857"/>
                </a:lnTo>
                <a:lnTo>
                  <a:pt x="11729" y="8955"/>
                </a:lnTo>
                <a:lnTo>
                  <a:pt x="11583" y="9052"/>
                </a:lnTo>
                <a:lnTo>
                  <a:pt x="11461" y="9198"/>
                </a:lnTo>
                <a:lnTo>
                  <a:pt x="11461" y="9222"/>
                </a:lnTo>
                <a:lnTo>
                  <a:pt x="11486" y="9222"/>
                </a:lnTo>
                <a:lnTo>
                  <a:pt x="11851" y="9174"/>
                </a:lnTo>
                <a:lnTo>
                  <a:pt x="12240" y="9101"/>
                </a:lnTo>
                <a:lnTo>
                  <a:pt x="12459" y="9028"/>
                </a:lnTo>
                <a:lnTo>
                  <a:pt x="12386" y="9174"/>
                </a:lnTo>
                <a:lnTo>
                  <a:pt x="12143" y="9271"/>
                </a:lnTo>
                <a:lnTo>
                  <a:pt x="11899" y="9344"/>
                </a:lnTo>
                <a:lnTo>
                  <a:pt x="11534" y="9466"/>
                </a:lnTo>
                <a:lnTo>
                  <a:pt x="11340" y="9563"/>
                </a:lnTo>
                <a:lnTo>
                  <a:pt x="11194" y="9660"/>
                </a:lnTo>
                <a:lnTo>
                  <a:pt x="11169" y="9685"/>
                </a:lnTo>
                <a:lnTo>
                  <a:pt x="11169" y="9733"/>
                </a:lnTo>
                <a:lnTo>
                  <a:pt x="11194" y="9758"/>
                </a:lnTo>
                <a:lnTo>
                  <a:pt x="11218" y="9782"/>
                </a:lnTo>
                <a:lnTo>
                  <a:pt x="11413" y="9831"/>
                </a:lnTo>
                <a:lnTo>
                  <a:pt x="11583" y="9806"/>
                </a:lnTo>
                <a:lnTo>
                  <a:pt x="11778" y="9758"/>
                </a:lnTo>
                <a:lnTo>
                  <a:pt x="11948" y="9709"/>
                </a:lnTo>
                <a:lnTo>
                  <a:pt x="11875" y="9782"/>
                </a:lnTo>
                <a:lnTo>
                  <a:pt x="11875" y="9879"/>
                </a:lnTo>
                <a:lnTo>
                  <a:pt x="11851" y="9879"/>
                </a:lnTo>
                <a:lnTo>
                  <a:pt x="11656" y="9928"/>
                </a:lnTo>
                <a:lnTo>
                  <a:pt x="11437" y="10001"/>
                </a:lnTo>
                <a:lnTo>
                  <a:pt x="11072" y="10147"/>
                </a:lnTo>
                <a:lnTo>
                  <a:pt x="10683" y="10293"/>
                </a:lnTo>
                <a:lnTo>
                  <a:pt x="10683" y="10317"/>
                </a:lnTo>
                <a:lnTo>
                  <a:pt x="10707" y="10342"/>
                </a:lnTo>
                <a:lnTo>
                  <a:pt x="10877" y="10317"/>
                </a:lnTo>
                <a:lnTo>
                  <a:pt x="11048" y="10317"/>
                </a:lnTo>
                <a:lnTo>
                  <a:pt x="11413" y="10220"/>
                </a:lnTo>
                <a:lnTo>
                  <a:pt x="11583" y="10171"/>
                </a:lnTo>
                <a:lnTo>
                  <a:pt x="11583" y="10171"/>
                </a:lnTo>
                <a:lnTo>
                  <a:pt x="11291" y="10463"/>
                </a:lnTo>
                <a:lnTo>
                  <a:pt x="11023" y="10536"/>
                </a:lnTo>
                <a:lnTo>
                  <a:pt x="10658" y="10585"/>
                </a:lnTo>
                <a:lnTo>
                  <a:pt x="10464" y="10634"/>
                </a:lnTo>
                <a:lnTo>
                  <a:pt x="10391" y="10682"/>
                </a:lnTo>
                <a:lnTo>
                  <a:pt x="10318" y="10731"/>
                </a:lnTo>
                <a:lnTo>
                  <a:pt x="10293" y="10755"/>
                </a:lnTo>
                <a:lnTo>
                  <a:pt x="10318" y="10804"/>
                </a:lnTo>
                <a:lnTo>
                  <a:pt x="10439" y="10853"/>
                </a:lnTo>
                <a:lnTo>
                  <a:pt x="10585" y="10877"/>
                </a:lnTo>
                <a:lnTo>
                  <a:pt x="10731" y="10877"/>
                </a:lnTo>
                <a:lnTo>
                  <a:pt x="10877" y="10853"/>
                </a:lnTo>
                <a:lnTo>
                  <a:pt x="10756" y="10926"/>
                </a:lnTo>
                <a:lnTo>
                  <a:pt x="10512" y="10999"/>
                </a:lnTo>
                <a:lnTo>
                  <a:pt x="10172" y="11047"/>
                </a:lnTo>
                <a:lnTo>
                  <a:pt x="10001" y="11096"/>
                </a:lnTo>
                <a:lnTo>
                  <a:pt x="9831" y="11169"/>
                </a:lnTo>
                <a:lnTo>
                  <a:pt x="9807" y="11218"/>
                </a:lnTo>
                <a:lnTo>
                  <a:pt x="9831" y="11242"/>
                </a:lnTo>
                <a:lnTo>
                  <a:pt x="9953" y="11315"/>
                </a:lnTo>
                <a:lnTo>
                  <a:pt x="10074" y="11339"/>
                </a:lnTo>
                <a:lnTo>
                  <a:pt x="9782" y="11461"/>
                </a:lnTo>
                <a:lnTo>
                  <a:pt x="9490" y="11534"/>
                </a:lnTo>
                <a:lnTo>
                  <a:pt x="9198" y="11607"/>
                </a:lnTo>
                <a:lnTo>
                  <a:pt x="8906" y="11656"/>
                </a:lnTo>
                <a:lnTo>
                  <a:pt x="8639" y="11680"/>
                </a:lnTo>
                <a:lnTo>
                  <a:pt x="8347" y="11680"/>
                </a:lnTo>
                <a:lnTo>
                  <a:pt x="8079" y="11656"/>
                </a:lnTo>
                <a:lnTo>
                  <a:pt x="7836" y="11607"/>
                </a:lnTo>
                <a:lnTo>
                  <a:pt x="7568" y="11534"/>
                </a:lnTo>
                <a:lnTo>
                  <a:pt x="7325" y="11437"/>
                </a:lnTo>
                <a:lnTo>
                  <a:pt x="7081" y="11315"/>
                </a:lnTo>
                <a:lnTo>
                  <a:pt x="6838" y="11193"/>
                </a:lnTo>
                <a:lnTo>
                  <a:pt x="6595" y="11047"/>
                </a:lnTo>
                <a:lnTo>
                  <a:pt x="6376" y="10901"/>
                </a:lnTo>
                <a:lnTo>
                  <a:pt x="6157" y="10731"/>
                </a:lnTo>
                <a:lnTo>
                  <a:pt x="5962" y="10536"/>
                </a:lnTo>
                <a:lnTo>
                  <a:pt x="5840" y="10390"/>
                </a:lnTo>
                <a:lnTo>
                  <a:pt x="5719" y="10220"/>
                </a:lnTo>
                <a:lnTo>
                  <a:pt x="5524" y="9904"/>
                </a:lnTo>
                <a:lnTo>
                  <a:pt x="5548" y="9782"/>
                </a:lnTo>
                <a:lnTo>
                  <a:pt x="5500" y="9660"/>
                </a:lnTo>
                <a:lnTo>
                  <a:pt x="5475" y="9612"/>
                </a:lnTo>
                <a:lnTo>
                  <a:pt x="5427" y="9563"/>
                </a:lnTo>
                <a:lnTo>
                  <a:pt x="5378" y="9539"/>
                </a:lnTo>
                <a:lnTo>
                  <a:pt x="5305" y="9539"/>
                </a:lnTo>
                <a:lnTo>
                  <a:pt x="4867" y="9441"/>
                </a:lnTo>
                <a:lnTo>
                  <a:pt x="4429" y="9320"/>
                </a:lnTo>
                <a:lnTo>
                  <a:pt x="4040" y="9174"/>
                </a:lnTo>
                <a:lnTo>
                  <a:pt x="3651" y="8955"/>
                </a:lnTo>
                <a:lnTo>
                  <a:pt x="3310" y="8711"/>
                </a:lnTo>
                <a:lnTo>
                  <a:pt x="2994" y="8444"/>
                </a:lnTo>
                <a:lnTo>
                  <a:pt x="2677" y="8152"/>
                </a:lnTo>
                <a:lnTo>
                  <a:pt x="2410" y="7811"/>
                </a:lnTo>
                <a:lnTo>
                  <a:pt x="2142" y="7470"/>
                </a:lnTo>
                <a:lnTo>
                  <a:pt x="1923" y="7081"/>
                </a:lnTo>
                <a:lnTo>
                  <a:pt x="1704" y="6716"/>
                </a:lnTo>
                <a:lnTo>
                  <a:pt x="1509" y="6302"/>
                </a:lnTo>
                <a:lnTo>
                  <a:pt x="1339" y="5913"/>
                </a:lnTo>
                <a:lnTo>
                  <a:pt x="1169" y="5499"/>
                </a:lnTo>
                <a:lnTo>
                  <a:pt x="1047" y="5086"/>
                </a:lnTo>
                <a:lnTo>
                  <a:pt x="925" y="4672"/>
                </a:lnTo>
                <a:lnTo>
                  <a:pt x="731" y="4040"/>
                </a:lnTo>
                <a:lnTo>
                  <a:pt x="560" y="3358"/>
                </a:lnTo>
                <a:lnTo>
                  <a:pt x="487" y="3018"/>
                </a:lnTo>
                <a:lnTo>
                  <a:pt x="463" y="2701"/>
                </a:lnTo>
                <a:lnTo>
                  <a:pt x="463" y="2361"/>
                </a:lnTo>
                <a:lnTo>
                  <a:pt x="512" y="2020"/>
                </a:lnTo>
                <a:lnTo>
                  <a:pt x="560" y="1923"/>
                </a:lnTo>
                <a:lnTo>
                  <a:pt x="609" y="1850"/>
                </a:lnTo>
                <a:lnTo>
                  <a:pt x="731" y="1679"/>
                </a:lnTo>
                <a:lnTo>
                  <a:pt x="877" y="1582"/>
                </a:lnTo>
                <a:lnTo>
                  <a:pt x="1071" y="1485"/>
                </a:lnTo>
                <a:lnTo>
                  <a:pt x="1266" y="1436"/>
                </a:lnTo>
                <a:lnTo>
                  <a:pt x="1485" y="1387"/>
                </a:lnTo>
                <a:lnTo>
                  <a:pt x="1874" y="1339"/>
                </a:lnTo>
                <a:lnTo>
                  <a:pt x="2215" y="1314"/>
                </a:lnTo>
                <a:lnTo>
                  <a:pt x="2580" y="1339"/>
                </a:lnTo>
                <a:lnTo>
                  <a:pt x="3115" y="1339"/>
                </a:lnTo>
                <a:lnTo>
                  <a:pt x="3286" y="1314"/>
                </a:lnTo>
                <a:lnTo>
                  <a:pt x="3383" y="1339"/>
                </a:lnTo>
                <a:lnTo>
                  <a:pt x="3456" y="1339"/>
                </a:lnTo>
                <a:lnTo>
                  <a:pt x="3553" y="1290"/>
                </a:lnTo>
                <a:lnTo>
                  <a:pt x="3578" y="1241"/>
                </a:lnTo>
                <a:lnTo>
                  <a:pt x="3578" y="1193"/>
                </a:lnTo>
                <a:lnTo>
                  <a:pt x="3602" y="1047"/>
                </a:lnTo>
                <a:lnTo>
                  <a:pt x="3602" y="876"/>
                </a:lnTo>
                <a:lnTo>
                  <a:pt x="3578" y="584"/>
                </a:lnTo>
                <a:lnTo>
                  <a:pt x="3894" y="536"/>
                </a:lnTo>
                <a:lnTo>
                  <a:pt x="4210" y="511"/>
                </a:lnTo>
                <a:lnTo>
                  <a:pt x="4867" y="511"/>
                </a:lnTo>
                <a:lnTo>
                  <a:pt x="5500" y="536"/>
                </a:lnTo>
                <a:lnTo>
                  <a:pt x="6132" y="536"/>
                </a:lnTo>
                <a:lnTo>
                  <a:pt x="7422" y="511"/>
                </a:lnTo>
                <a:lnTo>
                  <a:pt x="11315" y="511"/>
                </a:lnTo>
                <a:lnTo>
                  <a:pt x="11948" y="487"/>
                </a:lnTo>
                <a:lnTo>
                  <a:pt x="12556" y="463"/>
                </a:lnTo>
                <a:close/>
                <a:moveTo>
                  <a:pt x="9636" y="12069"/>
                </a:moveTo>
                <a:lnTo>
                  <a:pt x="9612" y="12118"/>
                </a:lnTo>
                <a:lnTo>
                  <a:pt x="9466" y="12167"/>
                </a:lnTo>
                <a:lnTo>
                  <a:pt x="9320" y="12240"/>
                </a:lnTo>
                <a:lnTo>
                  <a:pt x="9052" y="12386"/>
                </a:lnTo>
                <a:lnTo>
                  <a:pt x="8906" y="12483"/>
                </a:lnTo>
                <a:lnTo>
                  <a:pt x="8809" y="12580"/>
                </a:lnTo>
                <a:lnTo>
                  <a:pt x="8785" y="12629"/>
                </a:lnTo>
                <a:lnTo>
                  <a:pt x="8809" y="12702"/>
                </a:lnTo>
                <a:lnTo>
                  <a:pt x="8858" y="12751"/>
                </a:lnTo>
                <a:lnTo>
                  <a:pt x="9052" y="12751"/>
                </a:lnTo>
                <a:lnTo>
                  <a:pt x="9198" y="12702"/>
                </a:lnTo>
                <a:lnTo>
                  <a:pt x="9466" y="12580"/>
                </a:lnTo>
                <a:lnTo>
                  <a:pt x="9563" y="12556"/>
                </a:lnTo>
                <a:lnTo>
                  <a:pt x="9563" y="12678"/>
                </a:lnTo>
                <a:lnTo>
                  <a:pt x="9198" y="12872"/>
                </a:lnTo>
                <a:lnTo>
                  <a:pt x="8955" y="13018"/>
                </a:lnTo>
                <a:lnTo>
                  <a:pt x="8833" y="13115"/>
                </a:lnTo>
                <a:lnTo>
                  <a:pt x="8760" y="13237"/>
                </a:lnTo>
                <a:lnTo>
                  <a:pt x="8736" y="13261"/>
                </a:lnTo>
                <a:lnTo>
                  <a:pt x="8760" y="13310"/>
                </a:lnTo>
                <a:lnTo>
                  <a:pt x="8785" y="13334"/>
                </a:lnTo>
                <a:lnTo>
                  <a:pt x="8955" y="13334"/>
                </a:lnTo>
                <a:lnTo>
                  <a:pt x="9077" y="13286"/>
                </a:lnTo>
                <a:lnTo>
                  <a:pt x="9320" y="13188"/>
                </a:lnTo>
                <a:lnTo>
                  <a:pt x="9588" y="13042"/>
                </a:lnTo>
                <a:lnTo>
                  <a:pt x="9588" y="13213"/>
                </a:lnTo>
                <a:lnTo>
                  <a:pt x="9223" y="13383"/>
                </a:lnTo>
                <a:lnTo>
                  <a:pt x="9077" y="13480"/>
                </a:lnTo>
                <a:lnTo>
                  <a:pt x="8931" y="13578"/>
                </a:lnTo>
                <a:lnTo>
                  <a:pt x="8906" y="13626"/>
                </a:lnTo>
                <a:lnTo>
                  <a:pt x="8882" y="13675"/>
                </a:lnTo>
                <a:lnTo>
                  <a:pt x="8882" y="13797"/>
                </a:lnTo>
                <a:lnTo>
                  <a:pt x="8882" y="13821"/>
                </a:lnTo>
                <a:lnTo>
                  <a:pt x="8906" y="13845"/>
                </a:lnTo>
                <a:lnTo>
                  <a:pt x="9004" y="13845"/>
                </a:lnTo>
                <a:lnTo>
                  <a:pt x="9077" y="13821"/>
                </a:lnTo>
                <a:lnTo>
                  <a:pt x="9247" y="13748"/>
                </a:lnTo>
                <a:lnTo>
                  <a:pt x="9393" y="13675"/>
                </a:lnTo>
                <a:lnTo>
                  <a:pt x="9612" y="13578"/>
                </a:lnTo>
                <a:lnTo>
                  <a:pt x="9588" y="13602"/>
                </a:lnTo>
                <a:lnTo>
                  <a:pt x="9417" y="13699"/>
                </a:lnTo>
                <a:lnTo>
                  <a:pt x="9223" y="13845"/>
                </a:lnTo>
                <a:lnTo>
                  <a:pt x="9077" y="13991"/>
                </a:lnTo>
                <a:lnTo>
                  <a:pt x="8931" y="14162"/>
                </a:lnTo>
                <a:lnTo>
                  <a:pt x="8931" y="14186"/>
                </a:lnTo>
                <a:lnTo>
                  <a:pt x="8931" y="14210"/>
                </a:lnTo>
                <a:lnTo>
                  <a:pt x="8955" y="14235"/>
                </a:lnTo>
                <a:lnTo>
                  <a:pt x="8979" y="14235"/>
                </a:lnTo>
                <a:lnTo>
                  <a:pt x="9271" y="14137"/>
                </a:lnTo>
                <a:lnTo>
                  <a:pt x="9563" y="14016"/>
                </a:lnTo>
                <a:lnTo>
                  <a:pt x="9563" y="14259"/>
                </a:lnTo>
                <a:lnTo>
                  <a:pt x="9320" y="14405"/>
                </a:lnTo>
                <a:lnTo>
                  <a:pt x="9198" y="14454"/>
                </a:lnTo>
                <a:lnTo>
                  <a:pt x="9052" y="14551"/>
                </a:lnTo>
                <a:lnTo>
                  <a:pt x="8955" y="14648"/>
                </a:lnTo>
                <a:lnTo>
                  <a:pt x="8906" y="14697"/>
                </a:lnTo>
                <a:lnTo>
                  <a:pt x="8882" y="14770"/>
                </a:lnTo>
                <a:lnTo>
                  <a:pt x="8882" y="14819"/>
                </a:lnTo>
                <a:lnTo>
                  <a:pt x="8931" y="14843"/>
                </a:lnTo>
                <a:lnTo>
                  <a:pt x="9004" y="14867"/>
                </a:lnTo>
                <a:lnTo>
                  <a:pt x="9077" y="14843"/>
                </a:lnTo>
                <a:lnTo>
                  <a:pt x="9223" y="14819"/>
                </a:lnTo>
                <a:lnTo>
                  <a:pt x="9490" y="14673"/>
                </a:lnTo>
                <a:lnTo>
                  <a:pt x="9539" y="14648"/>
                </a:lnTo>
                <a:lnTo>
                  <a:pt x="9563" y="14940"/>
                </a:lnTo>
                <a:lnTo>
                  <a:pt x="9442" y="14965"/>
                </a:lnTo>
                <a:lnTo>
                  <a:pt x="9320" y="15038"/>
                </a:lnTo>
                <a:lnTo>
                  <a:pt x="9174" y="15159"/>
                </a:lnTo>
                <a:lnTo>
                  <a:pt x="9101" y="15232"/>
                </a:lnTo>
                <a:lnTo>
                  <a:pt x="9052" y="15281"/>
                </a:lnTo>
                <a:lnTo>
                  <a:pt x="9028" y="15305"/>
                </a:lnTo>
                <a:lnTo>
                  <a:pt x="9028" y="15354"/>
                </a:lnTo>
                <a:lnTo>
                  <a:pt x="9174" y="15354"/>
                </a:lnTo>
                <a:lnTo>
                  <a:pt x="9271" y="15330"/>
                </a:lnTo>
                <a:lnTo>
                  <a:pt x="9442" y="15257"/>
                </a:lnTo>
                <a:lnTo>
                  <a:pt x="9539" y="15208"/>
                </a:lnTo>
                <a:lnTo>
                  <a:pt x="9612" y="15159"/>
                </a:lnTo>
                <a:lnTo>
                  <a:pt x="9661" y="15208"/>
                </a:lnTo>
                <a:lnTo>
                  <a:pt x="9539" y="15281"/>
                </a:lnTo>
                <a:lnTo>
                  <a:pt x="9393" y="15378"/>
                </a:lnTo>
                <a:lnTo>
                  <a:pt x="9296" y="15500"/>
                </a:lnTo>
                <a:lnTo>
                  <a:pt x="9223" y="15622"/>
                </a:lnTo>
                <a:lnTo>
                  <a:pt x="9223" y="15646"/>
                </a:lnTo>
                <a:lnTo>
                  <a:pt x="9223" y="15695"/>
                </a:lnTo>
                <a:lnTo>
                  <a:pt x="9271" y="15743"/>
                </a:lnTo>
                <a:lnTo>
                  <a:pt x="9344" y="15768"/>
                </a:lnTo>
                <a:lnTo>
                  <a:pt x="9417" y="15768"/>
                </a:lnTo>
                <a:lnTo>
                  <a:pt x="9636" y="15670"/>
                </a:lnTo>
                <a:lnTo>
                  <a:pt x="9855" y="15573"/>
                </a:lnTo>
                <a:lnTo>
                  <a:pt x="10123" y="15500"/>
                </a:lnTo>
                <a:lnTo>
                  <a:pt x="10196" y="15524"/>
                </a:lnTo>
                <a:lnTo>
                  <a:pt x="10074" y="15573"/>
                </a:lnTo>
                <a:lnTo>
                  <a:pt x="9953" y="15670"/>
                </a:lnTo>
                <a:lnTo>
                  <a:pt x="9855" y="15768"/>
                </a:lnTo>
                <a:lnTo>
                  <a:pt x="9807" y="15865"/>
                </a:lnTo>
                <a:lnTo>
                  <a:pt x="9807" y="15938"/>
                </a:lnTo>
                <a:lnTo>
                  <a:pt x="9831" y="15987"/>
                </a:lnTo>
                <a:lnTo>
                  <a:pt x="9880" y="16035"/>
                </a:lnTo>
                <a:lnTo>
                  <a:pt x="9928" y="16035"/>
                </a:lnTo>
                <a:lnTo>
                  <a:pt x="10099" y="16011"/>
                </a:lnTo>
                <a:lnTo>
                  <a:pt x="10245" y="15962"/>
                </a:lnTo>
                <a:lnTo>
                  <a:pt x="10537" y="15841"/>
                </a:lnTo>
                <a:lnTo>
                  <a:pt x="10829" y="15768"/>
                </a:lnTo>
                <a:lnTo>
                  <a:pt x="10950" y="15743"/>
                </a:lnTo>
                <a:lnTo>
                  <a:pt x="11096" y="15670"/>
                </a:lnTo>
                <a:lnTo>
                  <a:pt x="11267" y="15719"/>
                </a:lnTo>
                <a:lnTo>
                  <a:pt x="11169" y="15743"/>
                </a:lnTo>
                <a:lnTo>
                  <a:pt x="11072" y="15768"/>
                </a:lnTo>
                <a:lnTo>
                  <a:pt x="10877" y="15865"/>
                </a:lnTo>
                <a:lnTo>
                  <a:pt x="10610" y="15987"/>
                </a:lnTo>
                <a:lnTo>
                  <a:pt x="10488" y="16060"/>
                </a:lnTo>
                <a:lnTo>
                  <a:pt x="10366" y="16157"/>
                </a:lnTo>
                <a:lnTo>
                  <a:pt x="10342" y="16230"/>
                </a:lnTo>
                <a:lnTo>
                  <a:pt x="10366" y="16303"/>
                </a:lnTo>
                <a:lnTo>
                  <a:pt x="10415" y="16352"/>
                </a:lnTo>
                <a:lnTo>
                  <a:pt x="10634" y="16352"/>
                </a:lnTo>
                <a:lnTo>
                  <a:pt x="10780" y="16303"/>
                </a:lnTo>
                <a:lnTo>
                  <a:pt x="11048" y="16181"/>
                </a:lnTo>
                <a:lnTo>
                  <a:pt x="11315" y="16084"/>
                </a:lnTo>
                <a:lnTo>
                  <a:pt x="11437" y="16011"/>
                </a:lnTo>
                <a:lnTo>
                  <a:pt x="11486" y="15962"/>
                </a:lnTo>
                <a:lnTo>
                  <a:pt x="11510" y="15889"/>
                </a:lnTo>
                <a:lnTo>
                  <a:pt x="11510" y="15841"/>
                </a:lnTo>
                <a:lnTo>
                  <a:pt x="11510" y="15816"/>
                </a:lnTo>
                <a:lnTo>
                  <a:pt x="11826" y="15962"/>
                </a:lnTo>
                <a:lnTo>
                  <a:pt x="11583" y="16035"/>
                </a:lnTo>
                <a:lnTo>
                  <a:pt x="11340" y="16108"/>
                </a:lnTo>
                <a:lnTo>
                  <a:pt x="11121" y="16230"/>
                </a:lnTo>
                <a:lnTo>
                  <a:pt x="11048" y="16303"/>
                </a:lnTo>
                <a:lnTo>
                  <a:pt x="10975" y="16376"/>
                </a:lnTo>
                <a:lnTo>
                  <a:pt x="10950" y="16449"/>
                </a:lnTo>
                <a:lnTo>
                  <a:pt x="10950" y="16522"/>
                </a:lnTo>
                <a:lnTo>
                  <a:pt x="10999" y="16571"/>
                </a:lnTo>
                <a:lnTo>
                  <a:pt x="11072" y="16571"/>
                </a:lnTo>
                <a:lnTo>
                  <a:pt x="11291" y="16473"/>
                </a:lnTo>
                <a:lnTo>
                  <a:pt x="11510" y="16376"/>
                </a:lnTo>
                <a:lnTo>
                  <a:pt x="11802" y="16279"/>
                </a:lnTo>
                <a:lnTo>
                  <a:pt x="12094" y="16206"/>
                </a:lnTo>
                <a:lnTo>
                  <a:pt x="12143" y="16181"/>
                </a:lnTo>
                <a:lnTo>
                  <a:pt x="12313" y="16303"/>
                </a:lnTo>
                <a:lnTo>
                  <a:pt x="12021" y="16352"/>
                </a:lnTo>
                <a:lnTo>
                  <a:pt x="11851" y="16376"/>
                </a:lnTo>
                <a:lnTo>
                  <a:pt x="11705" y="16425"/>
                </a:lnTo>
                <a:lnTo>
                  <a:pt x="11559" y="16498"/>
                </a:lnTo>
                <a:lnTo>
                  <a:pt x="11413" y="16571"/>
                </a:lnTo>
                <a:lnTo>
                  <a:pt x="11364" y="16619"/>
                </a:lnTo>
                <a:lnTo>
                  <a:pt x="11340" y="16668"/>
                </a:lnTo>
                <a:lnTo>
                  <a:pt x="11340" y="16717"/>
                </a:lnTo>
                <a:lnTo>
                  <a:pt x="11340" y="16765"/>
                </a:lnTo>
                <a:lnTo>
                  <a:pt x="11364" y="16814"/>
                </a:lnTo>
                <a:lnTo>
                  <a:pt x="11413" y="16863"/>
                </a:lnTo>
                <a:lnTo>
                  <a:pt x="11534" y="16863"/>
                </a:lnTo>
                <a:lnTo>
                  <a:pt x="11778" y="16790"/>
                </a:lnTo>
                <a:lnTo>
                  <a:pt x="12045" y="16717"/>
                </a:lnTo>
                <a:lnTo>
                  <a:pt x="12337" y="16692"/>
                </a:lnTo>
                <a:lnTo>
                  <a:pt x="12629" y="16644"/>
                </a:lnTo>
                <a:lnTo>
                  <a:pt x="12702" y="16741"/>
                </a:lnTo>
                <a:lnTo>
                  <a:pt x="12532" y="16814"/>
                </a:lnTo>
                <a:lnTo>
                  <a:pt x="12362" y="16887"/>
                </a:lnTo>
                <a:lnTo>
                  <a:pt x="11997" y="16984"/>
                </a:lnTo>
                <a:lnTo>
                  <a:pt x="11242" y="17106"/>
                </a:lnTo>
                <a:lnTo>
                  <a:pt x="10658" y="17203"/>
                </a:lnTo>
                <a:lnTo>
                  <a:pt x="10074" y="17252"/>
                </a:lnTo>
                <a:lnTo>
                  <a:pt x="9466" y="17276"/>
                </a:lnTo>
                <a:lnTo>
                  <a:pt x="7860" y="17276"/>
                </a:lnTo>
                <a:lnTo>
                  <a:pt x="7373" y="17228"/>
                </a:lnTo>
                <a:lnTo>
                  <a:pt x="6862" y="17179"/>
                </a:lnTo>
                <a:lnTo>
                  <a:pt x="5865" y="17057"/>
                </a:lnTo>
                <a:lnTo>
                  <a:pt x="4892" y="16863"/>
                </a:lnTo>
                <a:lnTo>
                  <a:pt x="4989" y="16668"/>
                </a:lnTo>
                <a:lnTo>
                  <a:pt x="5110" y="16522"/>
                </a:lnTo>
                <a:lnTo>
                  <a:pt x="5256" y="16376"/>
                </a:lnTo>
                <a:lnTo>
                  <a:pt x="5427" y="16254"/>
                </a:lnTo>
                <a:lnTo>
                  <a:pt x="5597" y="16157"/>
                </a:lnTo>
                <a:lnTo>
                  <a:pt x="5792" y="16060"/>
                </a:lnTo>
                <a:lnTo>
                  <a:pt x="6181" y="15914"/>
                </a:lnTo>
                <a:lnTo>
                  <a:pt x="6546" y="15768"/>
                </a:lnTo>
                <a:lnTo>
                  <a:pt x="6911" y="15622"/>
                </a:lnTo>
                <a:lnTo>
                  <a:pt x="7276" y="15476"/>
                </a:lnTo>
                <a:lnTo>
                  <a:pt x="7641" y="15354"/>
                </a:lnTo>
                <a:lnTo>
                  <a:pt x="7714" y="15330"/>
                </a:lnTo>
                <a:lnTo>
                  <a:pt x="7763" y="15281"/>
                </a:lnTo>
                <a:lnTo>
                  <a:pt x="7787" y="15257"/>
                </a:lnTo>
                <a:lnTo>
                  <a:pt x="7860" y="15159"/>
                </a:lnTo>
                <a:lnTo>
                  <a:pt x="7909" y="15086"/>
                </a:lnTo>
                <a:lnTo>
                  <a:pt x="7957" y="14892"/>
                </a:lnTo>
                <a:lnTo>
                  <a:pt x="7982" y="14697"/>
                </a:lnTo>
                <a:lnTo>
                  <a:pt x="8006" y="14478"/>
                </a:lnTo>
                <a:lnTo>
                  <a:pt x="8055" y="13894"/>
                </a:lnTo>
                <a:lnTo>
                  <a:pt x="8055" y="13286"/>
                </a:lnTo>
                <a:lnTo>
                  <a:pt x="8055" y="12726"/>
                </a:lnTo>
                <a:lnTo>
                  <a:pt x="8030" y="12434"/>
                </a:lnTo>
                <a:lnTo>
                  <a:pt x="7982" y="12167"/>
                </a:lnTo>
                <a:lnTo>
                  <a:pt x="8371" y="12191"/>
                </a:lnTo>
                <a:lnTo>
                  <a:pt x="8760" y="12191"/>
                </a:lnTo>
                <a:lnTo>
                  <a:pt x="9198" y="12167"/>
                </a:lnTo>
                <a:lnTo>
                  <a:pt x="9636" y="12069"/>
                </a:lnTo>
                <a:close/>
                <a:moveTo>
                  <a:pt x="12945" y="0"/>
                </a:moveTo>
                <a:lnTo>
                  <a:pt x="11705" y="49"/>
                </a:lnTo>
                <a:lnTo>
                  <a:pt x="7519" y="49"/>
                </a:lnTo>
                <a:lnTo>
                  <a:pt x="6132" y="73"/>
                </a:lnTo>
                <a:lnTo>
                  <a:pt x="5427" y="49"/>
                </a:lnTo>
                <a:lnTo>
                  <a:pt x="4697" y="49"/>
                </a:lnTo>
                <a:lnTo>
                  <a:pt x="3967" y="73"/>
                </a:lnTo>
                <a:lnTo>
                  <a:pt x="3626" y="98"/>
                </a:lnTo>
                <a:lnTo>
                  <a:pt x="3261" y="146"/>
                </a:lnTo>
                <a:lnTo>
                  <a:pt x="3213" y="171"/>
                </a:lnTo>
                <a:lnTo>
                  <a:pt x="3140" y="244"/>
                </a:lnTo>
                <a:lnTo>
                  <a:pt x="3115" y="292"/>
                </a:lnTo>
                <a:lnTo>
                  <a:pt x="3091" y="365"/>
                </a:lnTo>
                <a:lnTo>
                  <a:pt x="3164" y="1071"/>
                </a:lnTo>
                <a:lnTo>
                  <a:pt x="2994" y="998"/>
                </a:lnTo>
                <a:lnTo>
                  <a:pt x="2823" y="974"/>
                </a:lnTo>
                <a:lnTo>
                  <a:pt x="2434" y="949"/>
                </a:lnTo>
                <a:lnTo>
                  <a:pt x="2045" y="949"/>
                </a:lnTo>
                <a:lnTo>
                  <a:pt x="1728" y="974"/>
                </a:lnTo>
                <a:lnTo>
                  <a:pt x="1339" y="1022"/>
                </a:lnTo>
                <a:lnTo>
                  <a:pt x="1144" y="1047"/>
                </a:lnTo>
                <a:lnTo>
                  <a:pt x="974" y="1095"/>
                </a:lnTo>
                <a:lnTo>
                  <a:pt x="779" y="1168"/>
                </a:lnTo>
                <a:lnTo>
                  <a:pt x="609" y="1266"/>
                </a:lnTo>
                <a:lnTo>
                  <a:pt x="463" y="1387"/>
                </a:lnTo>
                <a:lnTo>
                  <a:pt x="317" y="1509"/>
                </a:lnTo>
                <a:lnTo>
                  <a:pt x="220" y="1679"/>
                </a:lnTo>
                <a:lnTo>
                  <a:pt x="122" y="1825"/>
                </a:lnTo>
                <a:lnTo>
                  <a:pt x="74" y="2020"/>
                </a:lnTo>
                <a:lnTo>
                  <a:pt x="25" y="2190"/>
                </a:lnTo>
                <a:lnTo>
                  <a:pt x="25" y="2385"/>
                </a:lnTo>
                <a:lnTo>
                  <a:pt x="1" y="2604"/>
                </a:lnTo>
                <a:lnTo>
                  <a:pt x="49" y="2993"/>
                </a:lnTo>
                <a:lnTo>
                  <a:pt x="98" y="3431"/>
                </a:lnTo>
                <a:lnTo>
                  <a:pt x="195" y="3821"/>
                </a:lnTo>
                <a:lnTo>
                  <a:pt x="414" y="4551"/>
                </a:lnTo>
                <a:lnTo>
                  <a:pt x="536" y="4988"/>
                </a:lnTo>
                <a:lnTo>
                  <a:pt x="682" y="5451"/>
                </a:lnTo>
                <a:lnTo>
                  <a:pt x="852" y="5913"/>
                </a:lnTo>
                <a:lnTo>
                  <a:pt x="1047" y="6351"/>
                </a:lnTo>
                <a:lnTo>
                  <a:pt x="1242" y="6789"/>
                </a:lnTo>
                <a:lnTo>
                  <a:pt x="1461" y="7203"/>
                </a:lnTo>
                <a:lnTo>
                  <a:pt x="1704" y="7616"/>
                </a:lnTo>
                <a:lnTo>
                  <a:pt x="1972" y="8006"/>
                </a:lnTo>
                <a:lnTo>
                  <a:pt x="2264" y="8371"/>
                </a:lnTo>
                <a:lnTo>
                  <a:pt x="2580" y="8687"/>
                </a:lnTo>
                <a:lnTo>
                  <a:pt x="2896" y="9003"/>
                </a:lnTo>
                <a:lnTo>
                  <a:pt x="3286" y="9271"/>
                </a:lnTo>
                <a:lnTo>
                  <a:pt x="3675" y="9514"/>
                </a:lnTo>
                <a:lnTo>
                  <a:pt x="4089" y="9709"/>
                </a:lnTo>
                <a:lnTo>
                  <a:pt x="4551" y="9879"/>
                </a:lnTo>
                <a:lnTo>
                  <a:pt x="5037" y="9977"/>
                </a:lnTo>
                <a:lnTo>
                  <a:pt x="5037" y="10098"/>
                </a:lnTo>
                <a:lnTo>
                  <a:pt x="5062" y="10196"/>
                </a:lnTo>
                <a:lnTo>
                  <a:pt x="5183" y="10415"/>
                </a:lnTo>
                <a:lnTo>
                  <a:pt x="5329" y="10634"/>
                </a:lnTo>
                <a:lnTo>
                  <a:pt x="5500" y="10828"/>
                </a:lnTo>
                <a:lnTo>
                  <a:pt x="5694" y="11023"/>
                </a:lnTo>
                <a:lnTo>
                  <a:pt x="5889" y="11169"/>
                </a:lnTo>
                <a:lnTo>
                  <a:pt x="6254" y="11437"/>
                </a:lnTo>
                <a:lnTo>
                  <a:pt x="6546" y="11631"/>
                </a:lnTo>
                <a:lnTo>
                  <a:pt x="6862" y="11802"/>
                </a:lnTo>
                <a:lnTo>
                  <a:pt x="7179" y="11948"/>
                </a:lnTo>
                <a:lnTo>
                  <a:pt x="7519" y="12045"/>
                </a:lnTo>
                <a:lnTo>
                  <a:pt x="7471" y="12313"/>
                </a:lnTo>
                <a:lnTo>
                  <a:pt x="7471" y="12580"/>
                </a:lnTo>
                <a:lnTo>
                  <a:pt x="7471" y="12872"/>
                </a:lnTo>
                <a:lnTo>
                  <a:pt x="7519" y="13115"/>
                </a:lnTo>
                <a:lnTo>
                  <a:pt x="7519" y="13407"/>
                </a:lnTo>
                <a:lnTo>
                  <a:pt x="7519" y="13724"/>
                </a:lnTo>
                <a:lnTo>
                  <a:pt x="7471" y="14308"/>
                </a:lnTo>
                <a:lnTo>
                  <a:pt x="7422" y="14624"/>
                </a:lnTo>
                <a:lnTo>
                  <a:pt x="7422" y="14770"/>
                </a:lnTo>
                <a:lnTo>
                  <a:pt x="7422" y="14916"/>
                </a:lnTo>
                <a:lnTo>
                  <a:pt x="7203" y="14965"/>
                </a:lnTo>
                <a:lnTo>
                  <a:pt x="6984" y="15013"/>
                </a:lnTo>
                <a:lnTo>
                  <a:pt x="6741" y="15086"/>
                </a:lnTo>
                <a:lnTo>
                  <a:pt x="6522" y="15184"/>
                </a:lnTo>
                <a:lnTo>
                  <a:pt x="6084" y="15378"/>
                </a:lnTo>
                <a:lnTo>
                  <a:pt x="5670" y="15549"/>
                </a:lnTo>
                <a:lnTo>
                  <a:pt x="5451" y="15646"/>
                </a:lnTo>
                <a:lnTo>
                  <a:pt x="5232" y="15743"/>
                </a:lnTo>
                <a:lnTo>
                  <a:pt x="5037" y="15889"/>
                </a:lnTo>
                <a:lnTo>
                  <a:pt x="4867" y="16011"/>
                </a:lnTo>
                <a:lnTo>
                  <a:pt x="4697" y="16181"/>
                </a:lnTo>
                <a:lnTo>
                  <a:pt x="4551" y="16376"/>
                </a:lnTo>
                <a:lnTo>
                  <a:pt x="4429" y="16571"/>
                </a:lnTo>
                <a:lnTo>
                  <a:pt x="4332" y="16814"/>
                </a:lnTo>
                <a:lnTo>
                  <a:pt x="4308" y="16887"/>
                </a:lnTo>
                <a:lnTo>
                  <a:pt x="4308" y="16936"/>
                </a:lnTo>
                <a:lnTo>
                  <a:pt x="4332" y="16984"/>
                </a:lnTo>
                <a:lnTo>
                  <a:pt x="4356" y="17033"/>
                </a:lnTo>
                <a:lnTo>
                  <a:pt x="4454" y="17106"/>
                </a:lnTo>
                <a:lnTo>
                  <a:pt x="4575" y="17130"/>
                </a:lnTo>
                <a:lnTo>
                  <a:pt x="4746" y="17252"/>
                </a:lnTo>
                <a:lnTo>
                  <a:pt x="4940" y="17374"/>
                </a:lnTo>
                <a:lnTo>
                  <a:pt x="5159" y="17447"/>
                </a:lnTo>
                <a:lnTo>
                  <a:pt x="5402" y="17495"/>
                </a:lnTo>
                <a:lnTo>
                  <a:pt x="5865" y="17568"/>
                </a:lnTo>
                <a:lnTo>
                  <a:pt x="6303" y="17617"/>
                </a:lnTo>
                <a:lnTo>
                  <a:pt x="6984" y="17714"/>
                </a:lnTo>
                <a:lnTo>
                  <a:pt x="7665" y="17763"/>
                </a:lnTo>
                <a:lnTo>
                  <a:pt x="8371" y="17787"/>
                </a:lnTo>
                <a:lnTo>
                  <a:pt x="9052" y="17812"/>
                </a:lnTo>
                <a:lnTo>
                  <a:pt x="9685" y="17787"/>
                </a:lnTo>
                <a:lnTo>
                  <a:pt x="10318" y="17739"/>
                </a:lnTo>
                <a:lnTo>
                  <a:pt x="10950" y="17690"/>
                </a:lnTo>
                <a:lnTo>
                  <a:pt x="11559" y="17593"/>
                </a:lnTo>
                <a:lnTo>
                  <a:pt x="11948" y="17520"/>
                </a:lnTo>
                <a:lnTo>
                  <a:pt x="12410" y="17447"/>
                </a:lnTo>
                <a:lnTo>
                  <a:pt x="12654" y="17398"/>
                </a:lnTo>
                <a:lnTo>
                  <a:pt x="12848" y="17301"/>
                </a:lnTo>
                <a:lnTo>
                  <a:pt x="13018" y="17203"/>
                </a:lnTo>
                <a:lnTo>
                  <a:pt x="13091" y="17130"/>
                </a:lnTo>
                <a:lnTo>
                  <a:pt x="13164" y="17057"/>
                </a:lnTo>
                <a:lnTo>
                  <a:pt x="13237" y="16984"/>
                </a:lnTo>
                <a:lnTo>
                  <a:pt x="13286" y="16911"/>
                </a:lnTo>
                <a:lnTo>
                  <a:pt x="13310" y="16814"/>
                </a:lnTo>
                <a:lnTo>
                  <a:pt x="13286" y="16692"/>
                </a:lnTo>
                <a:lnTo>
                  <a:pt x="13140" y="16400"/>
                </a:lnTo>
                <a:lnTo>
                  <a:pt x="12921" y="16157"/>
                </a:lnTo>
                <a:lnTo>
                  <a:pt x="12702" y="15914"/>
                </a:lnTo>
                <a:lnTo>
                  <a:pt x="12435" y="15719"/>
                </a:lnTo>
                <a:lnTo>
                  <a:pt x="12167" y="15549"/>
                </a:lnTo>
                <a:lnTo>
                  <a:pt x="11851" y="15403"/>
                </a:lnTo>
                <a:lnTo>
                  <a:pt x="11559" y="15281"/>
                </a:lnTo>
                <a:lnTo>
                  <a:pt x="11242" y="15184"/>
                </a:lnTo>
                <a:lnTo>
                  <a:pt x="10780" y="15062"/>
                </a:lnTo>
                <a:lnTo>
                  <a:pt x="10439" y="15013"/>
                </a:lnTo>
                <a:lnTo>
                  <a:pt x="10123" y="14965"/>
                </a:lnTo>
                <a:lnTo>
                  <a:pt x="10147" y="14746"/>
                </a:lnTo>
                <a:lnTo>
                  <a:pt x="10123" y="14502"/>
                </a:lnTo>
                <a:lnTo>
                  <a:pt x="10123" y="14259"/>
                </a:lnTo>
                <a:lnTo>
                  <a:pt x="10099" y="14089"/>
                </a:lnTo>
                <a:lnTo>
                  <a:pt x="10123" y="13529"/>
                </a:lnTo>
                <a:lnTo>
                  <a:pt x="10099" y="12945"/>
                </a:lnTo>
                <a:lnTo>
                  <a:pt x="10099" y="12434"/>
                </a:lnTo>
                <a:lnTo>
                  <a:pt x="10074" y="12191"/>
                </a:lnTo>
                <a:lnTo>
                  <a:pt x="10050" y="12069"/>
                </a:lnTo>
                <a:lnTo>
                  <a:pt x="10001" y="11948"/>
                </a:lnTo>
                <a:lnTo>
                  <a:pt x="10391" y="11777"/>
                </a:lnTo>
                <a:lnTo>
                  <a:pt x="10756" y="11583"/>
                </a:lnTo>
                <a:lnTo>
                  <a:pt x="11096" y="11364"/>
                </a:lnTo>
                <a:lnTo>
                  <a:pt x="11413" y="11096"/>
                </a:lnTo>
                <a:lnTo>
                  <a:pt x="11851" y="10707"/>
                </a:lnTo>
                <a:lnTo>
                  <a:pt x="12118" y="10463"/>
                </a:lnTo>
                <a:lnTo>
                  <a:pt x="12240" y="10317"/>
                </a:lnTo>
                <a:lnTo>
                  <a:pt x="12337" y="10196"/>
                </a:lnTo>
                <a:lnTo>
                  <a:pt x="12508" y="10001"/>
                </a:lnTo>
                <a:lnTo>
                  <a:pt x="12897" y="9879"/>
                </a:lnTo>
                <a:lnTo>
                  <a:pt x="13286" y="9782"/>
                </a:lnTo>
                <a:lnTo>
                  <a:pt x="13675" y="9660"/>
                </a:lnTo>
                <a:lnTo>
                  <a:pt x="13870" y="9587"/>
                </a:lnTo>
                <a:lnTo>
                  <a:pt x="14040" y="9490"/>
                </a:lnTo>
                <a:lnTo>
                  <a:pt x="14478" y="9222"/>
                </a:lnTo>
                <a:lnTo>
                  <a:pt x="14916" y="8906"/>
                </a:lnTo>
                <a:lnTo>
                  <a:pt x="15306" y="8565"/>
                </a:lnTo>
                <a:lnTo>
                  <a:pt x="15646" y="8176"/>
                </a:lnTo>
                <a:lnTo>
                  <a:pt x="15963" y="7787"/>
                </a:lnTo>
                <a:lnTo>
                  <a:pt x="16255" y="7397"/>
                </a:lnTo>
                <a:lnTo>
                  <a:pt x="16522" y="6959"/>
                </a:lnTo>
                <a:lnTo>
                  <a:pt x="16766" y="6521"/>
                </a:lnTo>
                <a:lnTo>
                  <a:pt x="16960" y="6083"/>
                </a:lnTo>
                <a:lnTo>
                  <a:pt x="17155" y="5621"/>
                </a:lnTo>
                <a:lnTo>
                  <a:pt x="17301" y="5134"/>
                </a:lnTo>
                <a:lnTo>
                  <a:pt x="17398" y="4648"/>
                </a:lnTo>
                <a:lnTo>
                  <a:pt x="17544" y="3869"/>
                </a:lnTo>
                <a:lnTo>
                  <a:pt x="17593" y="3431"/>
                </a:lnTo>
                <a:lnTo>
                  <a:pt x="17617" y="2993"/>
                </a:lnTo>
                <a:lnTo>
                  <a:pt x="17593" y="2555"/>
                </a:lnTo>
                <a:lnTo>
                  <a:pt x="17569" y="2361"/>
                </a:lnTo>
                <a:lnTo>
                  <a:pt x="17520" y="2142"/>
                </a:lnTo>
                <a:lnTo>
                  <a:pt x="17447" y="1947"/>
                </a:lnTo>
                <a:lnTo>
                  <a:pt x="17374" y="1777"/>
                </a:lnTo>
                <a:lnTo>
                  <a:pt x="17277" y="1606"/>
                </a:lnTo>
                <a:lnTo>
                  <a:pt x="17131" y="1460"/>
                </a:lnTo>
                <a:lnTo>
                  <a:pt x="17009" y="1339"/>
                </a:lnTo>
                <a:lnTo>
                  <a:pt x="16863" y="1241"/>
                </a:lnTo>
                <a:lnTo>
                  <a:pt x="16693" y="1168"/>
                </a:lnTo>
                <a:lnTo>
                  <a:pt x="16547" y="1120"/>
                </a:lnTo>
                <a:lnTo>
                  <a:pt x="16376" y="1095"/>
                </a:lnTo>
                <a:lnTo>
                  <a:pt x="16206" y="1095"/>
                </a:lnTo>
                <a:lnTo>
                  <a:pt x="15841" y="1120"/>
                </a:lnTo>
                <a:lnTo>
                  <a:pt x="15476" y="1168"/>
                </a:lnTo>
                <a:lnTo>
                  <a:pt x="15087" y="1241"/>
                </a:lnTo>
                <a:lnTo>
                  <a:pt x="14868" y="1266"/>
                </a:lnTo>
                <a:lnTo>
                  <a:pt x="14478" y="1266"/>
                </a:lnTo>
                <a:lnTo>
                  <a:pt x="14308" y="1217"/>
                </a:lnTo>
                <a:lnTo>
                  <a:pt x="14332" y="755"/>
                </a:lnTo>
                <a:lnTo>
                  <a:pt x="14357" y="292"/>
                </a:lnTo>
                <a:lnTo>
                  <a:pt x="14357" y="219"/>
                </a:lnTo>
                <a:lnTo>
                  <a:pt x="14332" y="146"/>
                </a:lnTo>
                <a:lnTo>
                  <a:pt x="14259" y="98"/>
                </a:lnTo>
                <a:lnTo>
                  <a:pt x="14186" y="73"/>
                </a:lnTo>
                <a:lnTo>
                  <a:pt x="13894" y="25"/>
                </a:lnTo>
                <a:lnTo>
                  <a:pt x="13578" y="0"/>
                </a:lnTo>
                <a:close/>
              </a:path>
            </a:pathLst>
          </a:custGeom>
          <a:solidFill>
            <a:srgbClr val="0B53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Text Placeholder 9">
            <a:extLst>
              <a:ext uri="{FF2B5EF4-FFF2-40B4-BE49-F238E27FC236}">
                <a16:creationId xmlns:a16="http://schemas.microsoft.com/office/drawing/2014/main" id="{D5E4E7AE-BDCD-C849-A81B-C8A76C57FD7B}"/>
              </a:ext>
            </a:extLst>
          </p:cNvPr>
          <p:cNvSpPr txBox="1">
            <a:spLocks/>
          </p:cNvSpPr>
          <p:nvPr/>
        </p:nvSpPr>
        <p:spPr>
          <a:xfrm>
            <a:off x="6688183" y="3434483"/>
            <a:ext cx="2027842" cy="4671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8100"/>
            <a:r>
              <a:rPr lang="en-US" sz="2000" dirty="0">
                <a:solidFill>
                  <a:schemeClr val="accent1">
                    <a:lumMod val="75000"/>
                  </a:schemeClr>
                </a:solidFill>
                <a:latin typeface="Pangolin" pitchFamily="2" charset="77"/>
              </a:rPr>
              <a:t>Great resource!</a:t>
            </a:r>
          </a:p>
        </p:txBody>
      </p:sp>
    </p:spTree>
    <p:extLst>
      <p:ext uri="{BB962C8B-B14F-4D97-AF65-F5344CB8AC3E}">
        <p14:creationId xmlns:p14="http://schemas.microsoft.com/office/powerpoint/2010/main" val="373339723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39"/>
          <p:cNvSpPr txBox="1">
            <a:spLocks noGrp="1"/>
          </p:cNvSpPr>
          <p:nvPr>
            <p:ph type="sldNum" idx="12"/>
          </p:nvPr>
        </p:nvSpPr>
        <p:spPr>
          <a:xfrm>
            <a:off x="8716025" y="4676375"/>
            <a:ext cx="428100" cy="467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50</a:t>
            </a:fld>
            <a:endParaRPr dirty="0"/>
          </a:p>
        </p:txBody>
      </p:sp>
      <p:sp>
        <p:nvSpPr>
          <p:cNvPr id="262" name="Google Shape;262;p39"/>
          <p:cNvSpPr txBox="1">
            <a:spLocks noGrp="1"/>
          </p:cNvSpPr>
          <p:nvPr>
            <p:ph type="title" idx="4294967295"/>
          </p:nvPr>
        </p:nvSpPr>
        <p:spPr>
          <a:xfrm>
            <a:off x="866375" y="1023310"/>
            <a:ext cx="3966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6000" dirty="0">
                <a:latin typeface="Avenir Black" panose="02000503020000020003" pitchFamily="2" charset="0"/>
              </a:rPr>
              <a:t>Thanks!</a:t>
            </a:r>
            <a:endParaRPr sz="6000" dirty="0">
              <a:latin typeface="Avenir Black" panose="02000503020000020003" pitchFamily="2" charset="0"/>
            </a:endParaRPr>
          </a:p>
        </p:txBody>
      </p:sp>
      <p:sp>
        <p:nvSpPr>
          <p:cNvPr id="263" name="Google Shape;263;p39"/>
          <p:cNvSpPr txBox="1">
            <a:spLocks noGrp="1"/>
          </p:cNvSpPr>
          <p:nvPr>
            <p:ph type="body" idx="4294967295"/>
          </p:nvPr>
        </p:nvSpPr>
        <p:spPr>
          <a:xfrm>
            <a:off x="866375" y="1955748"/>
            <a:ext cx="3966600" cy="2106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dirty="0"/>
              <a:t>Any questions?</a:t>
            </a:r>
            <a:endParaRPr dirty="0"/>
          </a:p>
          <a:p>
            <a:pPr marL="0" lvl="0" indent="0" algn="l" rtl="0">
              <a:spcBef>
                <a:spcPts val="1000"/>
              </a:spcBef>
              <a:spcAft>
                <a:spcPts val="0"/>
              </a:spcAft>
              <a:buClr>
                <a:schemeClr val="dk1"/>
              </a:buClr>
              <a:buSzPts val="1100"/>
              <a:buFont typeface="Arial"/>
              <a:buNone/>
            </a:pPr>
            <a:r>
              <a:rPr lang="en" dirty="0"/>
              <a:t>You can find me at:</a:t>
            </a:r>
            <a:endParaRPr dirty="0"/>
          </a:p>
          <a:p>
            <a:pPr marL="139700" lvl="0" indent="0" algn="l" rtl="0">
              <a:spcBef>
                <a:spcPts val="1000"/>
              </a:spcBef>
              <a:spcAft>
                <a:spcPts val="0"/>
              </a:spcAft>
              <a:buSzPts val="1400"/>
              <a:buNone/>
            </a:pPr>
            <a:r>
              <a:rPr lang="en" dirty="0"/>
              <a:t>@</a:t>
            </a:r>
            <a:r>
              <a:rPr lang="en-US" dirty="0" err="1"/>
              <a:t>SHaymondSays</a:t>
            </a:r>
            <a:endParaRPr dirty="0"/>
          </a:p>
          <a:p>
            <a:pPr marL="139700" lvl="0" indent="0" algn="l" rtl="0">
              <a:spcBef>
                <a:spcPts val="0"/>
              </a:spcBef>
              <a:spcAft>
                <a:spcPts val="0"/>
              </a:spcAft>
              <a:buSzPts val="1400"/>
              <a:buNone/>
            </a:pPr>
            <a:r>
              <a:rPr lang="en-US" dirty="0"/>
              <a:t>s-</a:t>
            </a:r>
            <a:r>
              <a:rPr lang="en-US" dirty="0" err="1"/>
              <a:t>haymond</a:t>
            </a:r>
            <a:r>
              <a:rPr lang="en" dirty="0"/>
              <a:t>@</a:t>
            </a:r>
            <a:r>
              <a:rPr lang="en" dirty="0" err="1"/>
              <a:t>northwestern.edu</a:t>
            </a:r>
            <a:endParaRPr dirty="0"/>
          </a:p>
        </p:txBody>
      </p:sp>
      <p:sp>
        <p:nvSpPr>
          <p:cNvPr id="264" name="Google Shape;264;p39"/>
          <p:cNvSpPr/>
          <p:nvPr/>
        </p:nvSpPr>
        <p:spPr>
          <a:xfrm>
            <a:off x="5875463" y="1578259"/>
            <a:ext cx="1934246" cy="1786513"/>
          </a:xfrm>
          <a:custGeom>
            <a:avLst/>
            <a:gdLst/>
            <a:ahLst/>
            <a:cxnLst/>
            <a:rect l="l" t="t" r="r" b="b"/>
            <a:pathLst>
              <a:path w="17204" h="15890" extrusionOk="0">
                <a:moveTo>
                  <a:pt x="1241" y="6108"/>
                </a:moveTo>
                <a:lnTo>
                  <a:pt x="1022" y="6376"/>
                </a:lnTo>
                <a:lnTo>
                  <a:pt x="852" y="6644"/>
                </a:lnTo>
                <a:lnTo>
                  <a:pt x="755" y="6765"/>
                </a:lnTo>
                <a:lnTo>
                  <a:pt x="730" y="6425"/>
                </a:lnTo>
                <a:lnTo>
                  <a:pt x="682" y="6108"/>
                </a:lnTo>
                <a:close/>
                <a:moveTo>
                  <a:pt x="3188" y="6181"/>
                </a:moveTo>
                <a:lnTo>
                  <a:pt x="3918" y="6206"/>
                </a:lnTo>
                <a:lnTo>
                  <a:pt x="3772" y="6327"/>
                </a:lnTo>
                <a:lnTo>
                  <a:pt x="3626" y="6498"/>
                </a:lnTo>
                <a:lnTo>
                  <a:pt x="3382" y="6814"/>
                </a:lnTo>
                <a:lnTo>
                  <a:pt x="3236" y="7009"/>
                </a:lnTo>
                <a:lnTo>
                  <a:pt x="3115" y="6936"/>
                </a:lnTo>
                <a:lnTo>
                  <a:pt x="2969" y="6911"/>
                </a:lnTo>
                <a:lnTo>
                  <a:pt x="2896" y="6887"/>
                </a:lnTo>
                <a:lnTo>
                  <a:pt x="2798" y="6863"/>
                </a:lnTo>
                <a:lnTo>
                  <a:pt x="2725" y="6863"/>
                </a:lnTo>
                <a:lnTo>
                  <a:pt x="2969" y="6546"/>
                </a:lnTo>
                <a:lnTo>
                  <a:pt x="3188" y="6230"/>
                </a:lnTo>
                <a:lnTo>
                  <a:pt x="3188" y="6181"/>
                </a:lnTo>
                <a:close/>
                <a:moveTo>
                  <a:pt x="4112" y="6206"/>
                </a:moveTo>
                <a:lnTo>
                  <a:pt x="4064" y="6376"/>
                </a:lnTo>
                <a:lnTo>
                  <a:pt x="4039" y="6546"/>
                </a:lnTo>
                <a:lnTo>
                  <a:pt x="4039" y="6863"/>
                </a:lnTo>
                <a:lnTo>
                  <a:pt x="3991" y="7398"/>
                </a:lnTo>
                <a:lnTo>
                  <a:pt x="3796" y="7617"/>
                </a:lnTo>
                <a:lnTo>
                  <a:pt x="3626" y="7860"/>
                </a:lnTo>
                <a:lnTo>
                  <a:pt x="3650" y="7714"/>
                </a:lnTo>
                <a:lnTo>
                  <a:pt x="3650" y="7568"/>
                </a:lnTo>
                <a:lnTo>
                  <a:pt x="3626" y="7447"/>
                </a:lnTo>
                <a:lnTo>
                  <a:pt x="3577" y="7325"/>
                </a:lnTo>
                <a:lnTo>
                  <a:pt x="3504" y="7203"/>
                </a:lnTo>
                <a:lnTo>
                  <a:pt x="3820" y="6717"/>
                </a:lnTo>
                <a:lnTo>
                  <a:pt x="3966" y="6473"/>
                </a:lnTo>
                <a:lnTo>
                  <a:pt x="4088" y="6206"/>
                </a:lnTo>
                <a:close/>
                <a:moveTo>
                  <a:pt x="2701" y="7301"/>
                </a:moveTo>
                <a:lnTo>
                  <a:pt x="2750" y="7325"/>
                </a:lnTo>
                <a:lnTo>
                  <a:pt x="2823" y="7325"/>
                </a:lnTo>
                <a:lnTo>
                  <a:pt x="2969" y="7374"/>
                </a:lnTo>
                <a:lnTo>
                  <a:pt x="3090" y="7447"/>
                </a:lnTo>
                <a:lnTo>
                  <a:pt x="3163" y="7568"/>
                </a:lnTo>
                <a:lnTo>
                  <a:pt x="3188" y="7690"/>
                </a:lnTo>
                <a:lnTo>
                  <a:pt x="3188" y="7836"/>
                </a:lnTo>
                <a:lnTo>
                  <a:pt x="3139" y="7982"/>
                </a:lnTo>
                <a:lnTo>
                  <a:pt x="3042" y="8104"/>
                </a:lnTo>
                <a:lnTo>
                  <a:pt x="2920" y="8201"/>
                </a:lnTo>
                <a:lnTo>
                  <a:pt x="2847" y="8225"/>
                </a:lnTo>
                <a:lnTo>
                  <a:pt x="2774" y="8250"/>
                </a:lnTo>
                <a:lnTo>
                  <a:pt x="2677" y="8225"/>
                </a:lnTo>
                <a:lnTo>
                  <a:pt x="2604" y="8201"/>
                </a:lnTo>
                <a:lnTo>
                  <a:pt x="2531" y="8152"/>
                </a:lnTo>
                <a:lnTo>
                  <a:pt x="2482" y="8079"/>
                </a:lnTo>
                <a:lnTo>
                  <a:pt x="2433" y="8031"/>
                </a:lnTo>
                <a:lnTo>
                  <a:pt x="2409" y="7958"/>
                </a:lnTo>
                <a:lnTo>
                  <a:pt x="2385" y="7836"/>
                </a:lnTo>
                <a:lnTo>
                  <a:pt x="2385" y="7714"/>
                </a:lnTo>
                <a:lnTo>
                  <a:pt x="2433" y="7593"/>
                </a:lnTo>
                <a:lnTo>
                  <a:pt x="2482" y="7495"/>
                </a:lnTo>
                <a:lnTo>
                  <a:pt x="2579" y="7374"/>
                </a:lnTo>
                <a:lnTo>
                  <a:pt x="2701" y="7301"/>
                </a:lnTo>
                <a:close/>
                <a:moveTo>
                  <a:pt x="1582" y="6133"/>
                </a:moveTo>
                <a:lnTo>
                  <a:pt x="1898" y="6157"/>
                </a:lnTo>
                <a:lnTo>
                  <a:pt x="2239" y="6157"/>
                </a:lnTo>
                <a:lnTo>
                  <a:pt x="3042" y="6181"/>
                </a:lnTo>
                <a:lnTo>
                  <a:pt x="2823" y="6303"/>
                </a:lnTo>
                <a:lnTo>
                  <a:pt x="2628" y="6473"/>
                </a:lnTo>
                <a:lnTo>
                  <a:pt x="2458" y="6692"/>
                </a:lnTo>
                <a:lnTo>
                  <a:pt x="2287" y="6911"/>
                </a:lnTo>
                <a:lnTo>
                  <a:pt x="1995" y="7398"/>
                </a:lnTo>
                <a:lnTo>
                  <a:pt x="1728" y="7836"/>
                </a:lnTo>
                <a:lnTo>
                  <a:pt x="1485" y="8225"/>
                </a:lnTo>
                <a:lnTo>
                  <a:pt x="1193" y="8639"/>
                </a:lnTo>
                <a:lnTo>
                  <a:pt x="925" y="9053"/>
                </a:lnTo>
                <a:lnTo>
                  <a:pt x="657" y="9466"/>
                </a:lnTo>
                <a:lnTo>
                  <a:pt x="633" y="8639"/>
                </a:lnTo>
                <a:lnTo>
                  <a:pt x="755" y="8566"/>
                </a:lnTo>
                <a:lnTo>
                  <a:pt x="852" y="8469"/>
                </a:lnTo>
                <a:lnTo>
                  <a:pt x="1047" y="8225"/>
                </a:lnTo>
                <a:lnTo>
                  <a:pt x="1193" y="7982"/>
                </a:lnTo>
                <a:lnTo>
                  <a:pt x="1314" y="7714"/>
                </a:lnTo>
                <a:lnTo>
                  <a:pt x="1436" y="7544"/>
                </a:lnTo>
                <a:lnTo>
                  <a:pt x="1582" y="7349"/>
                </a:lnTo>
                <a:lnTo>
                  <a:pt x="1874" y="6984"/>
                </a:lnTo>
                <a:lnTo>
                  <a:pt x="1995" y="6790"/>
                </a:lnTo>
                <a:lnTo>
                  <a:pt x="2141" y="6619"/>
                </a:lnTo>
                <a:lnTo>
                  <a:pt x="2239" y="6425"/>
                </a:lnTo>
                <a:lnTo>
                  <a:pt x="2312" y="6206"/>
                </a:lnTo>
                <a:lnTo>
                  <a:pt x="2312" y="6181"/>
                </a:lnTo>
                <a:lnTo>
                  <a:pt x="2287" y="6181"/>
                </a:lnTo>
                <a:lnTo>
                  <a:pt x="2117" y="6279"/>
                </a:lnTo>
                <a:lnTo>
                  <a:pt x="1971" y="6400"/>
                </a:lnTo>
                <a:lnTo>
                  <a:pt x="1825" y="6546"/>
                </a:lnTo>
                <a:lnTo>
                  <a:pt x="1703" y="6692"/>
                </a:lnTo>
                <a:lnTo>
                  <a:pt x="1460" y="7009"/>
                </a:lnTo>
                <a:lnTo>
                  <a:pt x="1217" y="7325"/>
                </a:lnTo>
                <a:lnTo>
                  <a:pt x="925" y="7714"/>
                </a:lnTo>
                <a:lnTo>
                  <a:pt x="657" y="8152"/>
                </a:lnTo>
                <a:lnTo>
                  <a:pt x="657" y="8128"/>
                </a:lnTo>
                <a:lnTo>
                  <a:pt x="730" y="7398"/>
                </a:lnTo>
                <a:lnTo>
                  <a:pt x="828" y="7276"/>
                </a:lnTo>
                <a:lnTo>
                  <a:pt x="901" y="7130"/>
                </a:lnTo>
                <a:lnTo>
                  <a:pt x="1047" y="6887"/>
                </a:lnTo>
                <a:lnTo>
                  <a:pt x="1339" y="6522"/>
                </a:lnTo>
                <a:lnTo>
                  <a:pt x="1460" y="6327"/>
                </a:lnTo>
                <a:lnTo>
                  <a:pt x="1582" y="6133"/>
                </a:lnTo>
                <a:close/>
                <a:moveTo>
                  <a:pt x="1971" y="7982"/>
                </a:moveTo>
                <a:lnTo>
                  <a:pt x="1995" y="8104"/>
                </a:lnTo>
                <a:lnTo>
                  <a:pt x="2044" y="8225"/>
                </a:lnTo>
                <a:lnTo>
                  <a:pt x="2117" y="8323"/>
                </a:lnTo>
                <a:lnTo>
                  <a:pt x="2190" y="8396"/>
                </a:lnTo>
                <a:lnTo>
                  <a:pt x="1533" y="9369"/>
                </a:lnTo>
                <a:lnTo>
                  <a:pt x="682" y="10658"/>
                </a:lnTo>
                <a:lnTo>
                  <a:pt x="682" y="10512"/>
                </a:lnTo>
                <a:lnTo>
                  <a:pt x="657" y="10123"/>
                </a:lnTo>
                <a:lnTo>
                  <a:pt x="1241" y="9150"/>
                </a:lnTo>
                <a:lnTo>
                  <a:pt x="1849" y="8201"/>
                </a:lnTo>
                <a:lnTo>
                  <a:pt x="1971" y="7982"/>
                </a:lnTo>
                <a:close/>
                <a:moveTo>
                  <a:pt x="3188" y="8566"/>
                </a:moveTo>
                <a:lnTo>
                  <a:pt x="2312" y="9928"/>
                </a:lnTo>
                <a:lnTo>
                  <a:pt x="1436" y="11242"/>
                </a:lnTo>
                <a:lnTo>
                  <a:pt x="1047" y="11753"/>
                </a:lnTo>
                <a:lnTo>
                  <a:pt x="828" y="11997"/>
                </a:lnTo>
                <a:lnTo>
                  <a:pt x="657" y="12264"/>
                </a:lnTo>
                <a:lnTo>
                  <a:pt x="657" y="11242"/>
                </a:lnTo>
                <a:lnTo>
                  <a:pt x="974" y="10780"/>
                </a:lnTo>
                <a:lnTo>
                  <a:pt x="1922" y="9369"/>
                </a:lnTo>
                <a:lnTo>
                  <a:pt x="2458" y="8590"/>
                </a:lnTo>
                <a:lnTo>
                  <a:pt x="2579" y="8639"/>
                </a:lnTo>
                <a:lnTo>
                  <a:pt x="2725" y="8663"/>
                </a:lnTo>
                <a:lnTo>
                  <a:pt x="2871" y="8663"/>
                </a:lnTo>
                <a:lnTo>
                  <a:pt x="2993" y="8639"/>
                </a:lnTo>
                <a:lnTo>
                  <a:pt x="3090" y="8615"/>
                </a:lnTo>
                <a:lnTo>
                  <a:pt x="3188" y="8566"/>
                </a:lnTo>
                <a:close/>
                <a:moveTo>
                  <a:pt x="3991" y="7787"/>
                </a:moveTo>
                <a:lnTo>
                  <a:pt x="3991" y="8834"/>
                </a:lnTo>
                <a:lnTo>
                  <a:pt x="3820" y="8980"/>
                </a:lnTo>
                <a:lnTo>
                  <a:pt x="3650" y="9174"/>
                </a:lnTo>
                <a:lnTo>
                  <a:pt x="3358" y="9588"/>
                </a:lnTo>
                <a:lnTo>
                  <a:pt x="2823" y="10342"/>
                </a:lnTo>
                <a:lnTo>
                  <a:pt x="2555" y="10707"/>
                </a:lnTo>
                <a:lnTo>
                  <a:pt x="2287" y="11096"/>
                </a:lnTo>
                <a:lnTo>
                  <a:pt x="1436" y="12143"/>
                </a:lnTo>
                <a:lnTo>
                  <a:pt x="1022" y="12654"/>
                </a:lnTo>
                <a:lnTo>
                  <a:pt x="633" y="13189"/>
                </a:lnTo>
                <a:lnTo>
                  <a:pt x="633" y="12946"/>
                </a:lnTo>
                <a:lnTo>
                  <a:pt x="633" y="12775"/>
                </a:lnTo>
                <a:lnTo>
                  <a:pt x="755" y="12654"/>
                </a:lnTo>
                <a:lnTo>
                  <a:pt x="876" y="12532"/>
                </a:lnTo>
                <a:lnTo>
                  <a:pt x="1120" y="12264"/>
                </a:lnTo>
                <a:lnTo>
                  <a:pt x="1509" y="11680"/>
                </a:lnTo>
                <a:lnTo>
                  <a:pt x="2020" y="10975"/>
                </a:lnTo>
                <a:lnTo>
                  <a:pt x="2506" y="10245"/>
                </a:lnTo>
                <a:lnTo>
                  <a:pt x="2993" y="9490"/>
                </a:lnTo>
                <a:lnTo>
                  <a:pt x="3455" y="8736"/>
                </a:lnTo>
                <a:lnTo>
                  <a:pt x="3723" y="8274"/>
                </a:lnTo>
                <a:lnTo>
                  <a:pt x="3869" y="8031"/>
                </a:lnTo>
                <a:lnTo>
                  <a:pt x="3991" y="7787"/>
                </a:lnTo>
                <a:close/>
                <a:moveTo>
                  <a:pt x="4039" y="14065"/>
                </a:moveTo>
                <a:lnTo>
                  <a:pt x="4039" y="14430"/>
                </a:lnTo>
                <a:lnTo>
                  <a:pt x="3820" y="14430"/>
                </a:lnTo>
                <a:lnTo>
                  <a:pt x="4015" y="14089"/>
                </a:lnTo>
                <a:lnTo>
                  <a:pt x="4039" y="14065"/>
                </a:lnTo>
                <a:close/>
                <a:moveTo>
                  <a:pt x="4039" y="12921"/>
                </a:moveTo>
                <a:lnTo>
                  <a:pt x="4039" y="13140"/>
                </a:lnTo>
                <a:lnTo>
                  <a:pt x="4039" y="13554"/>
                </a:lnTo>
                <a:lnTo>
                  <a:pt x="3918" y="13724"/>
                </a:lnTo>
                <a:lnTo>
                  <a:pt x="3820" y="13870"/>
                </a:lnTo>
                <a:lnTo>
                  <a:pt x="3577" y="14235"/>
                </a:lnTo>
                <a:lnTo>
                  <a:pt x="3431" y="14454"/>
                </a:lnTo>
                <a:lnTo>
                  <a:pt x="2993" y="14454"/>
                </a:lnTo>
                <a:lnTo>
                  <a:pt x="3431" y="13797"/>
                </a:lnTo>
                <a:lnTo>
                  <a:pt x="3747" y="13359"/>
                </a:lnTo>
                <a:lnTo>
                  <a:pt x="4039" y="12921"/>
                </a:lnTo>
                <a:close/>
                <a:moveTo>
                  <a:pt x="4039" y="11826"/>
                </a:moveTo>
                <a:lnTo>
                  <a:pt x="4039" y="12483"/>
                </a:lnTo>
                <a:lnTo>
                  <a:pt x="3845" y="12678"/>
                </a:lnTo>
                <a:lnTo>
                  <a:pt x="3650" y="12873"/>
                </a:lnTo>
                <a:lnTo>
                  <a:pt x="3334" y="13311"/>
                </a:lnTo>
                <a:lnTo>
                  <a:pt x="2896" y="13895"/>
                </a:lnTo>
                <a:lnTo>
                  <a:pt x="2677" y="14187"/>
                </a:lnTo>
                <a:lnTo>
                  <a:pt x="2482" y="14503"/>
                </a:lnTo>
                <a:lnTo>
                  <a:pt x="2312" y="14503"/>
                </a:lnTo>
                <a:lnTo>
                  <a:pt x="2433" y="14333"/>
                </a:lnTo>
                <a:lnTo>
                  <a:pt x="2555" y="14162"/>
                </a:lnTo>
                <a:lnTo>
                  <a:pt x="2871" y="13651"/>
                </a:lnTo>
                <a:lnTo>
                  <a:pt x="3188" y="13116"/>
                </a:lnTo>
                <a:lnTo>
                  <a:pt x="3504" y="12581"/>
                </a:lnTo>
                <a:lnTo>
                  <a:pt x="3845" y="12070"/>
                </a:lnTo>
                <a:lnTo>
                  <a:pt x="4039" y="11826"/>
                </a:lnTo>
                <a:close/>
                <a:moveTo>
                  <a:pt x="4015" y="10391"/>
                </a:moveTo>
                <a:lnTo>
                  <a:pt x="4015" y="11218"/>
                </a:lnTo>
                <a:lnTo>
                  <a:pt x="4039" y="11364"/>
                </a:lnTo>
                <a:lnTo>
                  <a:pt x="3869" y="11486"/>
                </a:lnTo>
                <a:lnTo>
                  <a:pt x="3723" y="11656"/>
                </a:lnTo>
                <a:lnTo>
                  <a:pt x="3577" y="11826"/>
                </a:lnTo>
                <a:lnTo>
                  <a:pt x="3455" y="12021"/>
                </a:lnTo>
                <a:lnTo>
                  <a:pt x="3236" y="12386"/>
                </a:lnTo>
                <a:lnTo>
                  <a:pt x="3042" y="12702"/>
                </a:lnTo>
                <a:lnTo>
                  <a:pt x="2725" y="13238"/>
                </a:lnTo>
                <a:lnTo>
                  <a:pt x="2409" y="13773"/>
                </a:lnTo>
                <a:lnTo>
                  <a:pt x="2263" y="13968"/>
                </a:lnTo>
                <a:lnTo>
                  <a:pt x="2117" y="14138"/>
                </a:lnTo>
                <a:lnTo>
                  <a:pt x="1971" y="14333"/>
                </a:lnTo>
                <a:lnTo>
                  <a:pt x="1849" y="14527"/>
                </a:lnTo>
                <a:lnTo>
                  <a:pt x="1047" y="14600"/>
                </a:lnTo>
                <a:lnTo>
                  <a:pt x="1460" y="14089"/>
                </a:lnTo>
                <a:lnTo>
                  <a:pt x="1825" y="13554"/>
                </a:lnTo>
                <a:lnTo>
                  <a:pt x="2214" y="13019"/>
                </a:lnTo>
                <a:lnTo>
                  <a:pt x="2604" y="12508"/>
                </a:lnTo>
                <a:lnTo>
                  <a:pt x="2823" y="12240"/>
                </a:lnTo>
                <a:lnTo>
                  <a:pt x="3017" y="11972"/>
                </a:lnTo>
                <a:lnTo>
                  <a:pt x="3382" y="11388"/>
                </a:lnTo>
                <a:lnTo>
                  <a:pt x="3723" y="10902"/>
                </a:lnTo>
                <a:lnTo>
                  <a:pt x="3869" y="10634"/>
                </a:lnTo>
                <a:lnTo>
                  <a:pt x="4015" y="10391"/>
                </a:lnTo>
                <a:close/>
                <a:moveTo>
                  <a:pt x="4015" y="9271"/>
                </a:moveTo>
                <a:lnTo>
                  <a:pt x="4015" y="10147"/>
                </a:lnTo>
                <a:lnTo>
                  <a:pt x="3893" y="10220"/>
                </a:lnTo>
                <a:lnTo>
                  <a:pt x="3796" y="10318"/>
                </a:lnTo>
                <a:lnTo>
                  <a:pt x="3626" y="10512"/>
                </a:lnTo>
                <a:lnTo>
                  <a:pt x="3455" y="10731"/>
                </a:lnTo>
                <a:lnTo>
                  <a:pt x="3285" y="10975"/>
                </a:lnTo>
                <a:lnTo>
                  <a:pt x="2847" y="11632"/>
                </a:lnTo>
                <a:lnTo>
                  <a:pt x="2628" y="11972"/>
                </a:lnTo>
                <a:lnTo>
                  <a:pt x="2385" y="12289"/>
                </a:lnTo>
                <a:lnTo>
                  <a:pt x="1947" y="12873"/>
                </a:lnTo>
                <a:lnTo>
                  <a:pt x="1509" y="13481"/>
                </a:lnTo>
                <a:lnTo>
                  <a:pt x="1071" y="14065"/>
                </a:lnTo>
                <a:lnTo>
                  <a:pt x="828" y="14333"/>
                </a:lnTo>
                <a:lnTo>
                  <a:pt x="584" y="14625"/>
                </a:lnTo>
                <a:lnTo>
                  <a:pt x="609" y="14430"/>
                </a:lnTo>
                <a:lnTo>
                  <a:pt x="609" y="14235"/>
                </a:lnTo>
                <a:lnTo>
                  <a:pt x="609" y="13895"/>
                </a:lnTo>
                <a:lnTo>
                  <a:pt x="1120" y="13213"/>
                </a:lnTo>
                <a:lnTo>
                  <a:pt x="1631" y="12556"/>
                </a:lnTo>
                <a:lnTo>
                  <a:pt x="2677" y="11242"/>
                </a:lnTo>
                <a:lnTo>
                  <a:pt x="3090" y="10658"/>
                </a:lnTo>
                <a:lnTo>
                  <a:pt x="3480" y="10050"/>
                </a:lnTo>
                <a:lnTo>
                  <a:pt x="3747" y="9661"/>
                </a:lnTo>
                <a:lnTo>
                  <a:pt x="4015" y="9271"/>
                </a:lnTo>
                <a:close/>
                <a:moveTo>
                  <a:pt x="10341" y="488"/>
                </a:moveTo>
                <a:lnTo>
                  <a:pt x="10536" y="512"/>
                </a:lnTo>
                <a:lnTo>
                  <a:pt x="10755" y="536"/>
                </a:lnTo>
                <a:lnTo>
                  <a:pt x="10950" y="585"/>
                </a:lnTo>
                <a:lnTo>
                  <a:pt x="11071" y="609"/>
                </a:lnTo>
                <a:lnTo>
                  <a:pt x="11169" y="658"/>
                </a:lnTo>
                <a:lnTo>
                  <a:pt x="11266" y="731"/>
                </a:lnTo>
                <a:lnTo>
                  <a:pt x="11339" y="828"/>
                </a:lnTo>
                <a:lnTo>
                  <a:pt x="11485" y="999"/>
                </a:lnTo>
                <a:lnTo>
                  <a:pt x="11582" y="1217"/>
                </a:lnTo>
                <a:lnTo>
                  <a:pt x="11655" y="1436"/>
                </a:lnTo>
                <a:lnTo>
                  <a:pt x="11704" y="1680"/>
                </a:lnTo>
                <a:lnTo>
                  <a:pt x="11728" y="1923"/>
                </a:lnTo>
                <a:lnTo>
                  <a:pt x="11728" y="2385"/>
                </a:lnTo>
                <a:lnTo>
                  <a:pt x="11680" y="2848"/>
                </a:lnTo>
                <a:lnTo>
                  <a:pt x="11582" y="3310"/>
                </a:lnTo>
                <a:lnTo>
                  <a:pt x="11461" y="3772"/>
                </a:lnTo>
                <a:lnTo>
                  <a:pt x="11315" y="4210"/>
                </a:lnTo>
                <a:lnTo>
                  <a:pt x="10974" y="5111"/>
                </a:lnTo>
                <a:lnTo>
                  <a:pt x="10804" y="5549"/>
                </a:lnTo>
                <a:lnTo>
                  <a:pt x="10658" y="5987"/>
                </a:lnTo>
                <a:lnTo>
                  <a:pt x="10658" y="6084"/>
                </a:lnTo>
                <a:lnTo>
                  <a:pt x="10658" y="6181"/>
                </a:lnTo>
                <a:lnTo>
                  <a:pt x="10731" y="6254"/>
                </a:lnTo>
                <a:lnTo>
                  <a:pt x="10779" y="6303"/>
                </a:lnTo>
                <a:lnTo>
                  <a:pt x="10877" y="6327"/>
                </a:lnTo>
                <a:lnTo>
                  <a:pt x="10950" y="6327"/>
                </a:lnTo>
                <a:lnTo>
                  <a:pt x="11047" y="6303"/>
                </a:lnTo>
                <a:lnTo>
                  <a:pt x="11120" y="6279"/>
                </a:lnTo>
                <a:lnTo>
                  <a:pt x="11388" y="6303"/>
                </a:lnTo>
                <a:lnTo>
                  <a:pt x="11655" y="6327"/>
                </a:lnTo>
                <a:lnTo>
                  <a:pt x="12215" y="6352"/>
                </a:lnTo>
                <a:lnTo>
                  <a:pt x="12775" y="6327"/>
                </a:lnTo>
                <a:lnTo>
                  <a:pt x="13310" y="6327"/>
                </a:lnTo>
                <a:lnTo>
                  <a:pt x="13748" y="6352"/>
                </a:lnTo>
                <a:lnTo>
                  <a:pt x="14210" y="6425"/>
                </a:lnTo>
                <a:lnTo>
                  <a:pt x="14673" y="6498"/>
                </a:lnTo>
                <a:lnTo>
                  <a:pt x="15111" y="6595"/>
                </a:lnTo>
                <a:lnTo>
                  <a:pt x="15476" y="6668"/>
                </a:lnTo>
                <a:lnTo>
                  <a:pt x="15841" y="6790"/>
                </a:lnTo>
                <a:lnTo>
                  <a:pt x="16011" y="6887"/>
                </a:lnTo>
                <a:lnTo>
                  <a:pt x="16157" y="6960"/>
                </a:lnTo>
                <a:lnTo>
                  <a:pt x="16327" y="7082"/>
                </a:lnTo>
                <a:lnTo>
                  <a:pt x="16449" y="7203"/>
                </a:lnTo>
                <a:lnTo>
                  <a:pt x="16546" y="7301"/>
                </a:lnTo>
                <a:lnTo>
                  <a:pt x="16619" y="7398"/>
                </a:lnTo>
                <a:lnTo>
                  <a:pt x="16644" y="7520"/>
                </a:lnTo>
                <a:lnTo>
                  <a:pt x="16668" y="7641"/>
                </a:lnTo>
                <a:lnTo>
                  <a:pt x="16692" y="7763"/>
                </a:lnTo>
                <a:lnTo>
                  <a:pt x="16668" y="7885"/>
                </a:lnTo>
                <a:lnTo>
                  <a:pt x="16644" y="8031"/>
                </a:lnTo>
                <a:lnTo>
                  <a:pt x="16595" y="8152"/>
                </a:lnTo>
                <a:lnTo>
                  <a:pt x="16473" y="8371"/>
                </a:lnTo>
                <a:lnTo>
                  <a:pt x="16303" y="8566"/>
                </a:lnTo>
                <a:lnTo>
                  <a:pt x="16206" y="8663"/>
                </a:lnTo>
                <a:lnTo>
                  <a:pt x="16108" y="8736"/>
                </a:lnTo>
                <a:lnTo>
                  <a:pt x="15987" y="8785"/>
                </a:lnTo>
                <a:lnTo>
                  <a:pt x="15889" y="8834"/>
                </a:lnTo>
                <a:lnTo>
                  <a:pt x="15792" y="8882"/>
                </a:lnTo>
                <a:lnTo>
                  <a:pt x="15719" y="8955"/>
                </a:lnTo>
                <a:lnTo>
                  <a:pt x="15695" y="9053"/>
                </a:lnTo>
                <a:lnTo>
                  <a:pt x="15719" y="9150"/>
                </a:lnTo>
                <a:lnTo>
                  <a:pt x="15743" y="9247"/>
                </a:lnTo>
                <a:lnTo>
                  <a:pt x="15816" y="9296"/>
                </a:lnTo>
                <a:lnTo>
                  <a:pt x="15914" y="9344"/>
                </a:lnTo>
                <a:lnTo>
                  <a:pt x="16035" y="9344"/>
                </a:lnTo>
                <a:lnTo>
                  <a:pt x="16157" y="9296"/>
                </a:lnTo>
                <a:lnTo>
                  <a:pt x="16279" y="9393"/>
                </a:lnTo>
                <a:lnTo>
                  <a:pt x="16376" y="9490"/>
                </a:lnTo>
                <a:lnTo>
                  <a:pt x="16425" y="9636"/>
                </a:lnTo>
                <a:lnTo>
                  <a:pt x="16473" y="9782"/>
                </a:lnTo>
                <a:lnTo>
                  <a:pt x="16473" y="9953"/>
                </a:lnTo>
                <a:lnTo>
                  <a:pt x="16449" y="10123"/>
                </a:lnTo>
                <a:lnTo>
                  <a:pt x="16376" y="10415"/>
                </a:lnTo>
                <a:lnTo>
                  <a:pt x="16303" y="10610"/>
                </a:lnTo>
                <a:lnTo>
                  <a:pt x="16206" y="10756"/>
                </a:lnTo>
                <a:lnTo>
                  <a:pt x="16084" y="10902"/>
                </a:lnTo>
                <a:lnTo>
                  <a:pt x="15938" y="11023"/>
                </a:lnTo>
                <a:lnTo>
                  <a:pt x="15743" y="11145"/>
                </a:lnTo>
                <a:lnTo>
                  <a:pt x="15670" y="11194"/>
                </a:lnTo>
                <a:lnTo>
                  <a:pt x="15622" y="11315"/>
                </a:lnTo>
                <a:lnTo>
                  <a:pt x="15622" y="11388"/>
                </a:lnTo>
                <a:lnTo>
                  <a:pt x="15646" y="11437"/>
                </a:lnTo>
                <a:lnTo>
                  <a:pt x="15670" y="11486"/>
                </a:lnTo>
                <a:lnTo>
                  <a:pt x="15719" y="11510"/>
                </a:lnTo>
                <a:lnTo>
                  <a:pt x="15792" y="11559"/>
                </a:lnTo>
                <a:lnTo>
                  <a:pt x="15889" y="11583"/>
                </a:lnTo>
                <a:lnTo>
                  <a:pt x="15962" y="11753"/>
                </a:lnTo>
                <a:lnTo>
                  <a:pt x="15987" y="11924"/>
                </a:lnTo>
                <a:lnTo>
                  <a:pt x="16011" y="12070"/>
                </a:lnTo>
                <a:lnTo>
                  <a:pt x="15987" y="12410"/>
                </a:lnTo>
                <a:lnTo>
                  <a:pt x="15962" y="12678"/>
                </a:lnTo>
                <a:lnTo>
                  <a:pt x="15914" y="12824"/>
                </a:lnTo>
                <a:lnTo>
                  <a:pt x="15865" y="12994"/>
                </a:lnTo>
                <a:lnTo>
                  <a:pt x="15792" y="13140"/>
                </a:lnTo>
                <a:lnTo>
                  <a:pt x="15719" y="13262"/>
                </a:lnTo>
                <a:lnTo>
                  <a:pt x="15622" y="13335"/>
                </a:lnTo>
                <a:lnTo>
                  <a:pt x="15549" y="13359"/>
                </a:lnTo>
                <a:lnTo>
                  <a:pt x="15500" y="13359"/>
                </a:lnTo>
                <a:lnTo>
                  <a:pt x="15403" y="13384"/>
                </a:lnTo>
                <a:lnTo>
                  <a:pt x="15330" y="13432"/>
                </a:lnTo>
                <a:lnTo>
                  <a:pt x="15281" y="13505"/>
                </a:lnTo>
                <a:lnTo>
                  <a:pt x="15257" y="13578"/>
                </a:lnTo>
                <a:lnTo>
                  <a:pt x="15257" y="13676"/>
                </a:lnTo>
                <a:lnTo>
                  <a:pt x="15281" y="13749"/>
                </a:lnTo>
                <a:lnTo>
                  <a:pt x="15354" y="13797"/>
                </a:lnTo>
                <a:lnTo>
                  <a:pt x="15427" y="13846"/>
                </a:lnTo>
                <a:lnTo>
                  <a:pt x="15524" y="13846"/>
                </a:lnTo>
                <a:lnTo>
                  <a:pt x="15573" y="14089"/>
                </a:lnTo>
                <a:lnTo>
                  <a:pt x="15622" y="14357"/>
                </a:lnTo>
                <a:lnTo>
                  <a:pt x="15622" y="14479"/>
                </a:lnTo>
                <a:lnTo>
                  <a:pt x="15622" y="14600"/>
                </a:lnTo>
                <a:lnTo>
                  <a:pt x="15597" y="14722"/>
                </a:lnTo>
                <a:lnTo>
                  <a:pt x="15549" y="14868"/>
                </a:lnTo>
                <a:lnTo>
                  <a:pt x="15476" y="14965"/>
                </a:lnTo>
                <a:lnTo>
                  <a:pt x="15403" y="15063"/>
                </a:lnTo>
                <a:lnTo>
                  <a:pt x="15305" y="15136"/>
                </a:lnTo>
                <a:lnTo>
                  <a:pt x="15208" y="15184"/>
                </a:lnTo>
                <a:lnTo>
                  <a:pt x="15208" y="15184"/>
                </a:lnTo>
                <a:lnTo>
                  <a:pt x="15257" y="14917"/>
                </a:lnTo>
                <a:lnTo>
                  <a:pt x="15330" y="14625"/>
                </a:lnTo>
                <a:lnTo>
                  <a:pt x="15330" y="14600"/>
                </a:lnTo>
                <a:lnTo>
                  <a:pt x="15330" y="14552"/>
                </a:lnTo>
                <a:lnTo>
                  <a:pt x="15281" y="14527"/>
                </a:lnTo>
                <a:lnTo>
                  <a:pt x="15208" y="14503"/>
                </a:lnTo>
                <a:lnTo>
                  <a:pt x="15184" y="14527"/>
                </a:lnTo>
                <a:lnTo>
                  <a:pt x="15159" y="14552"/>
                </a:lnTo>
                <a:lnTo>
                  <a:pt x="15013" y="14917"/>
                </a:lnTo>
                <a:lnTo>
                  <a:pt x="14965" y="15087"/>
                </a:lnTo>
                <a:lnTo>
                  <a:pt x="14965" y="15282"/>
                </a:lnTo>
                <a:lnTo>
                  <a:pt x="14648" y="15355"/>
                </a:lnTo>
                <a:lnTo>
                  <a:pt x="14721" y="15038"/>
                </a:lnTo>
                <a:lnTo>
                  <a:pt x="14819" y="14673"/>
                </a:lnTo>
                <a:lnTo>
                  <a:pt x="14867" y="14308"/>
                </a:lnTo>
                <a:lnTo>
                  <a:pt x="14867" y="14284"/>
                </a:lnTo>
                <a:lnTo>
                  <a:pt x="14843" y="14235"/>
                </a:lnTo>
                <a:lnTo>
                  <a:pt x="14794" y="14211"/>
                </a:lnTo>
                <a:lnTo>
                  <a:pt x="14721" y="14235"/>
                </a:lnTo>
                <a:lnTo>
                  <a:pt x="14673" y="14260"/>
                </a:lnTo>
                <a:lnTo>
                  <a:pt x="14673" y="14284"/>
                </a:lnTo>
                <a:lnTo>
                  <a:pt x="14551" y="14625"/>
                </a:lnTo>
                <a:lnTo>
                  <a:pt x="14454" y="14965"/>
                </a:lnTo>
                <a:lnTo>
                  <a:pt x="14356" y="15184"/>
                </a:lnTo>
                <a:lnTo>
                  <a:pt x="14332" y="15306"/>
                </a:lnTo>
                <a:lnTo>
                  <a:pt x="14332" y="15403"/>
                </a:lnTo>
                <a:lnTo>
                  <a:pt x="14064" y="15428"/>
                </a:lnTo>
                <a:lnTo>
                  <a:pt x="14064" y="15428"/>
                </a:lnTo>
                <a:lnTo>
                  <a:pt x="14089" y="15379"/>
                </a:lnTo>
                <a:lnTo>
                  <a:pt x="14089" y="15330"/>
                </a:lnTo>
                <a:lnTo>
                  <a:pt x="14113" y="15063"/>
                </a:lnTo>
                <a:lnTo>
                  <a:pt x="14162" y="14771"/>
                </a:lnTo>
                <a:lnTo>
                  <a:pt x="14235" y="14503"/>
                </a:lnTo>
                <a:lnTo>
                  <a:pt x="14356" y="14260"/>
                </a:lnTo>
                <a:lnTo>
                  <a:pt x="14356" y="14211"/>
                </a:lnTo>
                <a:lnTo>
                  <a:pt x="14332" y="14162"/>
                </a:lnTo>
                <a:lnTo>
                  <a:pt x="14283" y="14138"/>
                </a:lnTo>
                <a:lnTo>
                  <a:pt x="14235" y="14162"/>
                </a:lnTo>
                <a:lnTo>
                  <a:pt x="14064" y="14430"/>
                </a:lnTo>
                <a:lnTo>
                  <a:pt x="13918" y="14722"/>
                </a:lnTo>
                <a:lnTo>
                  <a:pt x="13845" y="14868"/>
                </a:lnTo>
                <a:lnTo>
                  <a:pt x="13821" y="15014"/>
                </a:lnTo>
                <a:lnTo>
                  <a:pt x="13797" y="15160"/>
                </a:lnTo>
                <a:lnTo>
                  <a:pt x="13797" y="15330"/>
                </a:lnTo>
                <a:lnTo>
                  <a:pt x="13821" y="15379"/>
                </a:lnTo>
                <a:lnTo>
                  <a:pt x="13845" y="15428"/>
                </a:lnTo>
                <a:lnTo>
                  <a:pt x="13383" y="15428"/>
                </a:lnTo>
                <a:lnTo>
                  <a:pt x="13432" y="15209"/>
                </a:lnTo>
                <a:lnTo>
                  <a:pt x="13456" y="14990"/>
                </a:lnTo>
                <a:lnTo>
                  <a:pt x="13505" y="14771"/>
                </a:lnTo>
                <a:lnTo>
                  <a:pt x="13578" y="14552"/>
                </a:lnTo>
                <a:lnTo>
                  <a:pt x="13748" y="14114"/>
                </a:lnTo>
                <a:lnTo>
                  <a:pt x="13748" y="14089"/>
                </a:lnTo>
                <a:lnTo>
                  <a:pt x="13748" y="14065"/>
                </a:lnTo>
                <a:lnTo>
                  <a:pt x="13699" y="14016"/>
                </a:lnTo>
                <a:lnTo>
                  <a:pt x="13651" y="14016"/>
                </a:lnTo>
                <a:lnTo>
                  <a:pt x="13602" y="14065"/>
                </a:lnTo>
                <a:lnTo>
                  <a:pt x="13456" y="14260"/>
                </a:lnTo>
                <a:lnTo>
                  <a:pt x="13334" y="14454"/>
                </a:lnTo>
                <a:lnTo>
                  <a:pt x="13237" y="14673"/>
                </a:lnTo>
                <a:lnTo>
                  <a:pt x="13140" y="14917"/>
                </a:lnTo>
                <a:lnTo>
                  <a:pt x="13067" y="15136"/>
                </a:lnTo>
                <a:lnTo>
                  <a:pt x="13042" y="15282"/>
                </a:lnTo>
                <a:lnTo>
                  <a:pt x="13042" y="15403"/>
                </a:lnTo>
                <a:lnTo>
                  <a:pt x="12556" y="15330"/>
                </a:lnTo>
                <a:lnTo>
                  <a:pt x="12604" y="15038"/>
                </a:lnTo>
                <a:lnTo>
                  <a:pt x="12677" y="14746"/>
                </a:lnTo>
                <a:lnTo>
                  <a:pt x="12775" y="14479"/>
                </a:lnTo>
                <a:lnTo>
                  <a:pt x="12921" y="14211"/>
                </a:lnTo>
                <a:lnTo>
                  <a:pt x="12921" y="14162"/>
                </a:lnTo>
                <a:lnTo>
                  <a:pt x="12896" y="14114"/>
                </a:lnTo>
                <a:lnTo>
                  <a:pt x="12799" y="14114"/>
                </a:lnTo>
                <a:lnTo>
                  <a:pt x="12702" y="14235"/>
                </a:lnTo>
                <a:lnTo>
                  <a:pt x="12604" y="14357"/>
                </a:lnTo>
                <a:lnTo>
                  <a:pt x="12507" y="14479"/>
                </a:lnTo>
                <a:lnTo>
                  <a:pt x="12410" y="14649"/>
                </a:lnTo>
                <a:lnTo>
                  <a:pt x="12337" y="14795"/>
                </a:lnTo>
                <a:lnTo>
                  <a:pt x="12288" y="14965"/>
                </a:lnTo>
                <a:lnTo>
                  <a:pt x="12239" y="15136"/>
                </a:lnTo>
                <a:lnTo>
                  <a:pt x="12239" y="15282"/>
                </a:lnTo>
                <a:lnTo>
                  <a:pt x="11801" y="15233"/>
                </a:lnTo>
                <a:lnTo>
                  <a:pt x="11753" y="15209"/>
                </a:lnTo>
                <a:lnTo>
                  <a:pt x="11874" y="14941"/>
                </a:lnTo>
                <a:lnTo>
                  <a:pt x="11947" y="14673"/>
                </a:lnTo>
                <a:lnTo>
                  <a:pt x="12118" y="14114"/>
                </a:lnTo>
                <a:lnTo>
                  <a:pt x="12118" y="14089"/>
                </a:lnTo>
                <a:lnTo>
                  <a:pt x="12118" y="14065"/>
                </a:lnTo>
                <a:lnTo>
                  <a:pt x="12093" y="14065"/>
                </a:lnTo>
                <a:lnTo>
                  <a:pt x="12069" y="14089"/>
                </a:lnTo>
                <a:lnTo>
                  <a:pt x="11874" y="14357"/>
                </a:lnTo>
                <a:lnTo>
                  <a:pt x="11680" y="14600"/>
                </a:lnTo>
                <a:lnTo>
                  <a:pt x="11509" y="14868"/>
                </a:lnTo>
                <a:lnTo>
                  <a:pt x="11363" y="15136"/>
                </a:lnTo>
                <a:lnTo>
                  <a:pt x="11363" y="15160"/>
                </a:lnTo>
                <a:lnTo>
                  <a:pt x="10974" y="15087"/>
                </a:lnTo>
                <a:lnTo>
                  <a:pt x="11096" y="14990"/>
                </a:lnTo>
                <a:lnTo>
                  <a:pt x="11169" y="14868"/>
                </a:lnTo>
                <a:lnTo>
                  <a:pt x="11290" y="14600"/>
                </a:lnTo>
                <a:lnTo>
                  <a:pt x="11655" y="13870"/>
                </a:lnTo>
                <a:lnTo>
                  <a:pt x="11680" y="13846"/>
                </a:lnTo>
                <a:lnTo>
                  <a:pt x="11680" y="13822"/>
                </a:lnTo>
                <a:lnTo>
                  <a:pt x="11631" y="13773"/>
                </a:lnTo>
                <a:lnTo>
                  <a:pt x="11558" y="13773"/>
                </a:lnTo>
                <a:lnTo>
                  <a:pt x="11534" y="13797"/>
                </a:lnTo>
                <a:lnTo>
                  <a:pt x="11144" y="14406"/>
                </a:lnTo>
                <a:lnTo>
                  <a:pt x="10974" y="14722"/>
                </a:lnTo>
                <a:lnTo>
                  <a:pt x="10901" y="14868"/>
                </a:lnTo>
                <a:lnTo>
                  <a:pt x="10877" y="14941"/>
                </a:lnTo>
                <a:lnTo>
                  <a:pt x="10877" y="15038"/>
                </a:lnTo>
                <a:lnTo>
                  <a:pt x="10901" y="15063"/>
                </a:lnTo>
                <a:lnTo>
                  <a:pt x="10341" y="14941"/>
                </a:lnTo>
                <a:lnTo>
                  <a:pt x="10487" y="14625"/>
                </a:lnTo>
                <a:lnTo>
                  <a:pt x="10633" y="14333"/>
                </a:lnTo>
                <a:lnTo>
                  <a:pt x="10804" y="14041"/>
                </a:lnTo>
                <a:lnTo>
                  <a:pt x="10998" y="13773"/>
                </a:lnTo>
                <a:lnTo>
                  <a:pt x="11023" y="13724"/>
                </a:lnTo>
                <a:lnTo>
                  <a:pt x="10998" y="13700"/>
                </a:lnTo>
                <a:lnTo>
                  <a:pt x="10950" y="13676"/>
                </a:lnTo>
                <a:lnTo>
                  <a:pt x="10901" y="13700"/>
                </a:lnTo>
                <a:lnTo>
                  <a:pt x="10658" y="13943"/>
                </a:lnTo>
                <a:lnTo>
                  <a:pt x="10414" y="14211"/>
                </a:lnTo>
                <a:lnTo>
                  <a:pt x="10317" y="14357"/>
                </a:lnTo>
                <a:lnTo>
                  <a:pt x="10220" y="14503"/>
                </a:lnTo>
                <a:lnTo>
                  <a:pt x="10147" y="14673"/>
                </a:lnTo>
                <a:lnTo>
                  <a:pt x="10098" y="14844"/>
                </a:lnTo>
                <a:lnTo>
                  <a:pt x="10098" y="14892"/>
                </a:lnTo>
                <a:lnTo>
                  <a:pt x="9709" y="14771"/>
                </a:lnTo>
                <a:lnTo>
                  <a:pt x="9757" y="14576"/>
                </a:lnTo>
                <a:lnTo>
                  <a:pt x="9830" y="14381"/>
                </a:lnTo>
                <a:lnTo>
                  <a:pt x="10001" y="13968"/>
                </a:lnTo>
                <a:lnTo>
                  <a:pt x="10147" y="13530"/>
                </a:lnTo>
                <a:lnTo>
                  <a:pt x="10147" y="13505"/>
                </a:lnTo>
                <a:lnTo>
                  <a:pt x="10122" y="13530"/>
                </a:lnTo>
                <a:lnTo>
                  <a:pt x="9879" y="13919"/>
                </a:lnTo>
                <a:lnTo>
                  <a:pt x="9636" y="14308"/>
                </a:lnTo>
                <a:lnTo>
                  <a:pt x="9539" y="14503"/>
                </a:lnTo>
                <a:lnTo>
                  <a:pt x="9466" y="14698"/>
                </a:lnTo>
                <a:lnTo>
                  <a:pt x="8906" y="14527"/>
                </a:lnTo>
                <a:lnTo>
                  <a:pt x="8979" y="14430"/>
                </a:lnTo>
                <a:lnTo>
                  <a:pt x="9028" y="14308"/>
                </a:lnTo>
                <a:lnTo>
                  <a:pt x="9149" y="14089"/>
                </a:lnTo>
                <a:lnTo>
                  <a:pt x="9344" y="13724"/>
                </a:lnTo>
                <a:lnTo>
                  <a:pt x="9417" y="13554"/>
                </a:lnTo>
                <a:lnTo>
                  <a:pt x="9490" y="13359"/>
                </a:lnTo>
                <a:lnTo>
                  <a:pt x="9490" y="13311"/>
                </a:lnTo>
                <a:lnTo>
                  <a:pt x="9441" y="13286"/>
                </a:lnTo>
                <a:lnTo>
                  <a:pt x="9393" y="13262"/>
                </a:lnTo>
                <a:lnTo>
                  <a:pt x="9368" y="13311"/>
                </a:lnTo>
                <a:lnTo>
                  <a:pt x="9247" y="13481"/>
                </a:lnTo>
                <a:lnTo>
                  <a:pt x="9149" y="13627"/>
                </a:lnTo>
                <a:lnTo>
                  <a:pt x="8906" y="13943"/>
                </a:lnTo>
                <a:lnTo>
                  <a:pt x="8736" y="14162"/>
                </a:lnTo>
                <a:lnTo>
                  <a:pt x="8663" y="14284"/>
                </a:lnTo>
                <a:lnTo>
                  <a:pt x="8638" y="14430"/>
                </a:lnTo>
                <a:lnTo>
                  <a:pt x="8419" y="14333"/>
                </a:lnTo>
                <a:lnTo>
                  <a:pt x="8492" y="14065"/>
                </a:lnTo>
                <a:lnTo>
                  <a:pt x="8541" y="13846"/>
                </a:lnTo>
                <a:lnTo>
                  <a:pt x="8711" y="13384"/>
                </a:lnTo>
                <a:lnTo>
                  <a:pt x="8833" y="13165"/>
                </a:lnTo>
                <a:lnTo>
                  <a:pt x="8955" y="12946"/>
                </a:lnTo>
                <a:lnTo>
                  <a:pt x="8955" y="12897"/>
                </a:lnTo>
                <a:lnTo>
                  <a:pt x="8930" y="12848"/>
                </a:lnTo>
                <a:lnTo>
                  <a:pt x="8882" y="12848"/>
                </a:lnTo>
                <a:lnTo>
                  <a:pt x="8833" y="12873"/>
                </a:lnTo>
                <a:lnTo>
                  <a:pt x="8687" y="13092"/>
                </a:lnTo>
                <a:lnTo>
                  <a:pt x="8565" y="13286"/>
                </a:lnTo>
                <a:lnTo>
                  <a:pt x="8444" y="13505"/>
                </a:lnTo>
                <a:lnTo>
                  <a:pt x="8322" y="13749"/>
                </a:lnTo>
                <a:lnTo>
                  <a:pt x="8225" y="13968"/>
                </a:lnTo>
                <a:lnTo>
                  <a:pt x="8176" y="14089"/>
                </a:lnTo>
                <a:lnTo>
                  <a:pt x="8152" y="14211"/>
                </a:lnTo>
                <a:lnTo>
                  <a:pt x="7762" y="14041"/>
                </a:lnTo>
                <a:lnTo>
                  <a:pt x="7908" y="13627"/>
                </a:lnTo>
                <a:lnTo>
                  <a:pt x="8103" y="13213"/>
                </a:lnTo>
                <a:lnTo>
                  <a:pt x="8322" y="12800"/>
                </a:lnTo>
                <a:lnTo>
                  <a:pt x="8322" y="12751"/>
                </a:lnTo>
                <a:lnTo>
                  <a:pt x="8298" y="12727"/>
                </a:lnTo>
                <a:lnTo>
                  <a:pt x="8249" y="12727"/>
                </a:lnTo>
                <a:lnTo>
                  <a:pt x="7908" y="13140"/>
                </a:lnTo>
                <a:lnTo>
                  <a:pt x="7762" y="13335"/>
                </a:lnTo>
                <a:lnTo>
                  <a:pt x="7616" y="13578"/>
                </a:lnTo>
                <a:lnTo>
                  <a:pt x="7543" y="13700"/>
                </a:lnTo>
                <a:lnTo>
                  <a:pt x="7470" y="13870"/>
                </a:lnTo>
                <a:lnTo>
                  <a:pt x="7130" y="13700"/>
                </a:lnTo>
                <a:lnTo>
                  <a:pt x="7154" y="13554"/>
                </a:lnTo>
                <a:lnTo>
                  <a:pt x="7178" y="13408"/>
                </a:lnTo>
                <a:lnTo>
                  <a:pt x="7300" y="13165"/>
                </a:lnTo>
                <a:lnTo>
                  <a:pt x="7495" y="12751"/>
                </a:lnTo>
                <a:lnTo>
                  <a:pt x="7689" y="12313"/>
                </a:lnTo>
                <a:lnTo>
                  <a:pt x="7689" y="12289"/>
                </a:lnTo>
                <a:lnTo>
                  <a:pt x="7665" y="12264"/>
                </a:lnTo>
                <a:lnTo>
                  <a:pt x="7641" y="12264"/>
                </a:lnTo>
                <a:lnTo>
                  <a:pt x="7616" y="12289"/>
                </a:lnTo>
                <a:lnTo>
                  <a:pt x="7397" y="12581"/>
                </a:lnTo>
                <a:lnTo>
                  <a:pt x="7178" y="12873"/>
                </a:lnTo>
                <a:lnTo>
                  <a:pt x="7081" y="13043"/>
                </a:lnTo>
                <a:lnTo>
                  <a:pt x="7008" y="13189"/>
                </a:lnTo>
                <a:lnTo>
                  <a:pt x="6935" y="13359"/>
                </a:lnTo>
                <a:lnTo>
                  <a:pt x="6886" y="13530"/>
                </a:lnTo>
                <a:lnTo>
                  <a:pt x="6570" y="13335"/>
                </a:lnTo>
                <a:lnTo>
                  <a:pt x="6692" y="13043"/>
                </a:lnTo>
                <a:lnTo>
                  <a:pt x="6813" y="12751"/>
                </a:lnTo>
                <a:lnTo>
                  <a:pt x="7105" y="12216"/>
                </a:lnTo>
                <a:lnTo>
                  <a:pt x="7130" y="12191"/>
                </a:lnTo>
                <a:lnTo>
                  <a:pt x="7105" y="12167"/>
                </a:lnTo>
                <a:lnTo>
                  <a:pt x="7057" y="12167"/>
                </a:lnTo>
                <a:lnTo>
                  <a:pt x="6838" y="12386"/>
                </a:lnTo>
                <a:lnTo>
                  <a:pt x="6619" y="12629"/>
                </a:lnTo>
                <a:lnTo>
                  <a:pt x="6448" y="12897"/>
                </a:lnTo>
                <a:lnTo>
                  <a:pt x="6327" y="13165"/>
                </a:lnTo>
                <a:lnTo>
                  <a:pt x="6254" y="13165"/>
                </a:lnTo>
                <a:lnTo>
                  <a:pt x="6181" y="13189"/>
                </a:lnTo>
                <a:lnTo>
                  <a:pt x="6132" y="13238"/>
                </a:lnTo>
                <a:lnTo>
                  <a:pt x="6083" y="13286"/>
                </a:lnTo>
                <a:lnTo>
                  <a:pt x="5937" y="13238"/>
                </a:lnTo>
                <a:lnTo>
                  <a:pt x="5791" y="13213"/>
                </a:lnTo>
                <a:lnTo>
                  <a:pt x="5816" y="13140"/>
                </a:lnTo>
                <a:lnTo>
                  <a:pt x="6059" y="12654"/>
                </a:lnTo>
                <a:lnTo>
                  <a:pt x="6254" y="12264"/>
                </a:lnTo>
                <a:lnTo>
                  <a:pt x="6351" y="12045"/>
                </a:lnTo>
                <a:lnTo>
                  <a:pt x="6424" y="11851"/>
                </a:lnTo>
                <a:lnTo>
                  <a:pt x="6424" y="11826"/>
                </a:lnTo>
                <a:lnTo>
                  <a:pt x="6400" y="11802"/>
                </a:lnTo>
                <a:lnTo>
                  <a:pt x="6375" y="11802"/>
                </a:lnTo>
                <a:lnTo>
                  <a:pt x="6351" y="11826"/>
                </a:lnTo>
                <a:lnTo>
                  <a:pt x="6108" y="12143"/>
                </a:lnTo>
                <a:lnTo>
                  <a:pt x="5864" y="12459"/>
                </a:lnTo>
                <a:lnTo>
                  <a:pt x="5743" y="12654"/>
                </a:lnTo>
                <a:lnTo>
                  <a:pt x="5621" y="12824"/>
                </a:lnTo>
                <a:lnTo>
                  <a:pt x="5548" y="13019"/>
                </a:lnTo>
                <a:lnTo>
                  <a:pt x="5475" y="13213"/>
                </a:lnTo>
                <a:lnTo>
                  <a:pt x="5451" y="13213"/>
                </a:lnTo>
                <a:lnTo>
                  <a:pt x="5183" y="13189"/>
                </a:lnTo>
                <a:lnTo>
                  <a:pt x="4891" y="13213"/>
                </a:lnTo>
                <a:lnTo>
                  <a:pt x="5037" y="12921"/>
                </a:lnTo>
                <a:lnTo>
                  <a:pt x="5353" y="12410"/>
                </a:lnTo>
                <a:lnTo>
                  <a:pt x="5451" y="12240"/>
                </a:lnTo>
                <a:lnTo>
                  <a:pt x="5524" y="12070"/>
                </a:lnTo>
                <a:lnTo>
                  <a:pt x="5548" y="11972"/>
                </a:lnTo>
                <a:lnTo>
                  <a:pt x="5548" y="11899"/>
                </a:lnTo>
                <a:lnTo>
                  <a:pt x="5524" y="11802"/>
                </a:lnTo>
                <a:lnTo>
                  <a:pt x="5475" y="11729"/>
                </a:lnTo>
                <a:lnTo>
                  <a:pt x="5451" y="11729"/>
                </a:lnTo>
                <a:lnTo>
                  <a:pt x="5451" y="11753"/>
                </a:lnTo>
                <a:lnTo>
                  <a:pt x="5426" y="11802"/>
                </a:lnTo>
                <a:lnTo>
                  <a:pt x="5378" y="11875"/>
                </a:lnTo>
                <a:lnTo>
                  <a:pt x="5280" y="11997"/>
                </a:lnTo>
                <a:lnTo>
                  <a:pt x="4988" y="12435"/>
                </a:lnTo>
                <a:lnTo>
                  <a:pt x="4745" y="12800"/>
                </a:lnTo>
                <a:lnTo>
                  <a:pt x="4623" y="13019"/>
                </a:lnTo>
                <a:lnTo>
                  <a:pt x="4599" y="13140"/>
                </a:lnTo>
                <a:lnTo>
                  <a:pt x="4599" y="13238"/>
                </a:lnTo>
                <a:lnTo>
                  <a:pt x="4599" y="13262"/>
                </a:lnTo>
                <a:lnTo>
                  <a:pt x="4575" y="13262"/>
                </a:lnTo>
                <a:lnTo>
                  <a:pt x="4550" y="11802"/>
                </a:lnTo>
                <a:lnTo>
                  <a:pt x="4550" y="10537"/>
                </a:lnTo>
                <a:lnTo>
                  <a:pt x="4526" y="9271"/>
                </a:lnTo>
                <a:lnTo>
                  <a:pt x="4477" y="8396"/>
                </a:lnTo>
                <a:lnTo>
                  <a:pt x="4477" y="7520"/>
                </a:lnTo>
                <a:lnTo>
                  <a:pt x="4453" y="7130"/>
                </a:lnTo>
                <a:lnTo>
                  <a:pt x="4453" y="6863"/>
                </a:lnTo>
                <a:lnTo>
                  <a:pt x="4453" y="6595"/>
                </a:lnTo>
                <a:lnTo>
                  <a:pt x="4648" y="6619"/>
                </a:lnTo>
                <a:lnTo>
                  <a:pt x="4818" y="6619"/>
                </a:lnTo>
                <a:lnTo>
                  <a:pt x="5183" y="6595"/>
                </a:lnTo>
                <a:lnTo>
                  <a:pt x="5791" y="6595"/>
                </a:lnTo>
                <a:lnTo>
                  <a:pt x="6010" y="6571"/>
                </a:lnTo>
                <a:lnTo>
                  <a:pt x="6108" y="6522"/>
                </a:lnTo>
                <a:lnTo>
                  <a:pt x="6156" y="6449"/>
                </a:lnTo>
                <a:lnTo>
                  <a:pt x="6546" y="6230"/>
                </a:lnTo>
                <a:lnTo>
                  <a:pt x="6935" y="5962"/>
                </a:lnTo>
                <a:lnTo>
                  <a:pt x="7300" y="5646"/>
                </a:lnTo>
                <a:lnTo>
                  <a:pt x="7665" y="5330"/>
                </a:lnTo>
                <a:lnTo>
                  <a:pt x="8006" y="4989"/>
                </a:lnTo>
                <a:lnTo>
                  <a:pt x="8322" y="4648"/>
                </a:lnTo>
                <a:lnTo>
                  <a:pt x="8930" y="3943"/>
                </a:lnTo>
                <a:lnTo>
                  <a:pt x="9003" y="3870"/>
                </a:lnTo>
                <a:lnTo>
                  <a:pt x="9003" y="3797"/>
                </a:lnTo>
                <a:lnTo>
                  <a:pt x="9003" y="3699"/>
                </a:lnTo>
                <a:lnTo>
                  <a:pt x="8979" y="3626"/>
                </a:lnTo>
                <a:lnTo>
                  <a:pt x="9125" y="3456"/>
                </a:lnTo>
                <a:lnTo>
                  <a:pt x="9247" y="3286"/>
                </a:lnTo>
                <a:lnTo>
                  <a:pt x="9514" y="2872"/>
                </a:lnTo>
                <a:lnTo>
                  <a:pt x="9709" y="2434"/>
                </a:lnTo>
                <a:lnTo>
                  <a:pt x="9855" y="2020"/>
                </a:lnTo>
                <a:lnTo>
                  <a:pt x="10074" y="1266"/>
                </a:lnTo>
                <a:lnTo>
                  <a:pt x="10195" y="877"/>
                </a:lnTo>
                <a:lnTo>
                  <a:pt x="10341" y="512"/>
                </a:lnTo>
                <a:lnTo>
                  <a:pt x="10341" y="488"/>
                </a:lnTo>
                <a:close/>
                <a:moveTo>
                  <a:pt x="10536" y="1"/>
                </a:moveTo>
                <a:lnTo>
                  <a:pt x="10366" y="25"/>
                </a:lnTo>
                <a:lnTo>
                  <a:pt x="10195" y="74"/>
                </a:lnTo>
                <a:lnTo>
                  <a:pt x="10049" y="171"/>
                </a:lnTo>
                <a:lnTo>
                  <a:pt x="10025" y="196"/>
                </a:lnTo>
                <a:lnTo>
                  <a:pt x="9952" y="244"/>
                </a:lnTo>
                <a:lnTo>
                  <a:pt x="9903" y="293"/>
                </a:lnTo>
                <a:lnTo>
                  <a:pt x="9782" y="415"/>
                </a:lnTo>
                <a:lnTo>
                  <a:pt x="9709" y="585"/>
                </a:lnTo>
                <a:lnTo>
                  <a:pt x="9636" y="780"/>
                </a:lnTo>
                <a:lnTo>
                  <a:pt x="9539" y="1169"/>
                </a:lnTo>
                <a:lnTo>
                  <a:pt x="9466" y="1509"/>
                </a:lnTo>
                <a:lnTo>
                  <a:pt x="9320" y="1972"/>
                </a:lnTo>
                <a:lnTo>
                  <a:pt x="9247" y="2215"/>
                </a:lnTo>
                <a:lnTo>
                  <a:pt x="9149" y="2458"/>
                </a:lnTo>
                <a:lnTo>
                  <a:pt x="9003" y="2726"/>
                </a:lnTo>
                <a:lnTo>
                  <a:pt x="8833" y="2994"/>
                </a:lnTo>
                <a:lnTo>
                  <a:pt x="8663" y="3286"/>
                </a:lnTo>
                <a:lnTo>
                  <a:pt x="8614" y="3407"/>
                </a:lnTo>
                <a:lnTo>
                  <a:pt x="8565" y="3578"/>
                </a:lnTo>
                <a:lnTo>
                  <a:pt x="7324" y="4867"/>
                </a:lnTo>
                <a:lnTo>
                  <a:pt x="6692" y="5500"/>
                </a:lnTo>
                <a:lnTo>
                  <a:pt x="6035" y="6108"/>
                </a:lnTo>
                <a:lnTo>
                  <a:pt x="5937" y="6084"/>
                </a:lnTo>
                <a:lnTo>
                  <a:pt x="5524" y="6084"/>
                </a:lnTo>
                <a:lnTo>
                  <a:pt x="5110" y="6133"/>
                </a:lnTo>
                <a:lnTo>
                  <a:pt x="4867" y="6133"/>
                </a:lnTo>
                <a:lnTo>
                  <a:pt x="4599" y="6157"/>
                </a:lnTo>
                <a:lnTo>
                  <a:pt x="4599" y="6157"/>
                </a:lnTo>
                <a:lnTo>
                  <a:pt x="4623" y="6133"/>
                </a:lnTo>
                <a:lnTo>
                  <a:pt x="4623" y="6084"/>
                </a:lnTo>
                <a:lnTo>
                  <a:pt x="4599" y="5987"/>
                </a:lnTo>
                <a:lnTo>
                  <a:pt x="4526" y="5914"/>
                </a:lnTo>
                <a:lnTo>
                  <a:pt x="4453" y="5889"/>
                </a:lnTo>
                <a:lnTo>
                  <a:pt x="4404" y="5816"/>
                </a:lnTo>
                <a:lnTo>
                  <a:pt x="4331" y="5768"/>
                </a:lnTo>
                <a:lnTo>
                  <a:pt x="4112" y="5670"/>
                </a:lnTo>
                <a:lnTo>
                  <a:pt x="3869" y="5622"/>
                </a:lnTo>
                <a:lnTo>
                  <a:pt x="3626" y="5597"/>
                </a:lnTo>
                <a:lnTo>
                  <a:pt x="2871" y="5597"/>
                </a:lnTo>
                <a:lnTo>
                  <a:pt x="2385" y="5646"/>
                </a:lnTo>
                <a:lnTo>
                  <a:pt x="2166" y="5646"/>
                </a:lnTo>
                <a:lnTo>
                  <a:pt x="1922" y="5622"/>
                </a:lnTo>
                <a:lnTo>
                  <a:pt x="1412" y="5597"/>
                </a:lnTo>
                <a:lnTo>
                  <a:pt x="1144" y="5597"/>
                </a:lnTo>
                <a:lnTo>
                  <a:pt x="901" y="5622"/>
                </a:lnTo>
                <a:lnTo>
                  <a:pt x="682" y="5670"/>
                </a:lnTo>
                <a:lnTo>
                  <a:pt x="463" y="5792"/>
                </a:lnTo>
                <a:lnTo>
                  <a:pt x="365" y="5792"/>
                </a:lnTo>
                <a:lnTo>
                  <a:pt x="317" y="5841"/>
                </a:lnTo>
                <a:lnTo>
                  <a:pt x="292" y="5889"/>
                </a:lnTo>
                <a:lnTo>
                  <a:pt x="244" y="6133"/>
                </a:lnTo>
                <a:lnTo>
                  <a:pt x="219" y="6400"/>
                </a:lnTo>
                <a:lnTo>
                  <a:pt x="219" y="6911"/>
                </a:lnTo>
                <a:lnTo>
                  <a:pt x="195" y="7422"/>
                </a:lnTo>
                <a:lnTo>
                  <a:pt x="171" y="7933"/>
                </a:lnTo>
                <a:lnTo>
                  <a:pt x="146" y="8493"/>
                </a:lnTo>
                <a:lnTo>
                  <a:pt x="146" y="9028"/>
                </a:lnTo>
                <a:lnTo>
                  <a:pt x="146" y="10123"/>
                </a:lnTo>
                <a:lnTo>
                  <a:pt x="171" y="10707"/>
                </a:lnTo>
                <a:lnTo>
                  <a:pt x="171" y="11267"/>
                </a:lnTo>
                <a:lnTo>
                  <a:pt x="122" y="12386"/>
                </a:lnTo>
                <a:lnTo>
                  <a:pt x="98" y="13530"/>
                </a:lnTo>
                <a:lnTo>
                  <a:pt x="98" y="14162"/>
                </a:lnTo>
                <a:lnTo>
                  <a:pt x="73" y="14479"/>
                </a:lnTo>
                <a:lnTo>
                  <a:pt x="25" y="14795"/>
                </a:lnTo>
                <a:lnTo>
                  <a:pt x="0" y="14868"/>
                </a:lnTo>
                <a:lnTo>
                  <a:pt x="25" y="14965"/>
                </a:lnTo>
                <a:lnTo>
                  <a:pt x="73" y="15014"/>
                </a:lnTo>
                <a:lnTo>
                  <a:pt x="122" y="15063"/>
                </a:lnTo>
                <a:lnTo>
                  <a:pt x="195" y="15087"/>
                </a:lnTo>
                <a:lnTo>
                  <a:pt x="268" y="15111"/>
                </a:lnTo>
                <a:lnTo>
                  <a:pt x="341" y="15087"/>
                </a:lnTo>
                <a:lnTo>
                  <a:pt x="414" y="15038"/>
                </a:lnTo>
                <a:lnTo>
                  <a:pt x="463" y="15087"/>
                </a:lnTo>
                <a:lnTo>
                  <a:pt x="536" y="15111"/>
                </a:lnTo>
                <a:lnTo>
                  <a:pt x="998" y="15136"/>
                </a:lnTo>
                <a:lnTo>
                  <a:pt x="1460" y="15136"/>
                </a:lnTo>
                <a:lnTo>
                  <a:pt x="1922" y="15111"/>
                </a:lnTo>
                <a:lnTo>
                  <a:pt x="2385" y="15087"/>
                </a:lnTo>
                <a:lnTo>
                  <a:pt x="2482" y="15087"/>
                </a:lnTo>
                <a:lnTo>
                  <a:pt x="3309" y="15014"/>
                </a:lnTo>
                <a:lnTo>
                  <a:pt x="3723" y="14990"/>
                </a:lnTo>
                <a:lnTo>
                  <a:pt x="4112" y="14965"/>
                </a:lnTo>
                <a:lnTo>
                  <a:pt x="4137" y="14965"/>
                </a:lnTo>
                <a:lnTo>
                  <a:pt x="4185" y="14990"/>
                </a:lnTo>
                <a:lnTo>
                  <a:pt x="4234" y="15014"/>
                </a:lnTo>
                <a:lnTo>
                  <a:pt x="4356" y="15014"/>
                </a:lnTo>
                <a:lnTo>
                  <a:pt x="4453" y="14941"/>
                </a:lnTo>
                <a:lnTo>
                  <a:pt x="4502" y="14917"/>
                </a:lnTo>
                <a:lnTo>
                  <a:pt x="4526" y="14868"/>
                </a:lnTo>
                <a:lnTo>
                  <a:pt x="4575" y="14746"/>
                </a:lnTo>
                <a:lnTo>
                  <a:pt x="4599" y="14600"/>
                </a:lnTo>
                <a:lnTo>
                  <a:pt x="4599" y="14333"/>
                </a:lnTo>
                <a:lnTo>
                  <a:pt x="4599" y="14065"/>
                </a:lnTo>
                <a:lnTo>
                  <a:pt x="4575" y="13797"/>
                </a:lnTo>
                <a:lnTo>
                  <a:pt x="4599" y="13773"/>
                </a:lnTo>
                <a:lnTo>
                  <a:pt x="5037" y="13724"/>
                </a:lnTo>
                <a:lnTo>
                  <a:pt x="5451" y="13676"/>
                </a:lnTo>
                <a:lnTo>
                  <a:pt x="5791" y="13700"/>
                </a:lnTo>
                <a:lnTo>
                  <a:pt x="5986" y="13676"/>
                </a:lnTo>
                <a:lnTo>
                  <a:pt x="6132" y="13627"/>
                </a:lnTo>
                <a:lnTo>
                  <a:pt x="6156" y="13651"/>
                </a:lnTo>
                <a:lnTo>
                  <a:pt x="6521" y="13895"/>
                </a:lnTo>
                <a:lnTo>
                  <a:pt x="6886" y="14138"/>
                </a:lnTo>
                <a:lnTo>
                  <a:pt x="7276" y="14357"/>
                </a:lnTo>
                <a:lnTo>
                  <a:pt x="7665" y="14552"/>
                </a:lnTo>
                <a:lnTo>
                  <a:pt x="8054" y="14722"/>
                </a:lnTo>
                <a:lnTo>
                  <a:pt x="8444" y="14892"/>
                </a:lnTo>
                <a:lnTo>
                  <a:pt x="8833" y="15038"/>
                </a:lnTo>
                <a:lnTo>
                  <a:pt x="9247" y="15160"/>
                </a:lnTo>
                <a:lnTo>
                  <a:pt x="10074" y="15403"/>
                </a:lnTo>
                <a:lnTo>
                  <a:pt x="10925" y="15574"/>
                </a:lnTo>
                <a:lnTo>
                  <a:pt x="11777" y="15695"/>
                </a:lnTo>
                <a:lnTo>
                  <a:pt x="12653" y="15817"/>
                </a:lnTo>
                <a:lnTo>
                  <a:pt x="13310" y="15866"/>
                </a:lnTo>
                <a:lnTo>
                  <a:pt x="13651" y="15890"/>
                </a:lnTo>
                <a:lnTo>
                  <a:pt x="14016" y="15866"/>
                </a:lnTo>
                <a:lnTo>
                  <a:pt x="14356" y="15866"/>
                </a:lnTo>
                <a:lnTo>
                  <a:pt x="14697" y="15793"/>
                </a:lnTo>
                <a:lnTo>
                  <a:pt x="15013" y="15720"/>
                </a:lnTo>
                <a:lnTo>
                  <a:pt x="15330" y="15598"/>
                </a:lnTo>
                <a:lnTo>
                  <a:pt x="15476" y="15525"/>
                </a:lnTo>
                <a:lnTo>
                  <a:pt x="15597" y="15452"/>
                </a:lnTo>
                <a:lnTo>
                  <a:pt x="15719" y="15355"/>
                </a:lnTo>
                <a:lnTo>
                  <a:pt x="15792" y="15257"/>
                </a:lnTo>
                <a:lnTo>
                  <a:pt x="15865" y="15160"/>
                </a:lnTo>
                <a:lnTo>
                  <a:pt x="15914" y="15038"/>
                </a:lnTo>
                <a:lnTo>
                  <a:pt x="15962" y="14941"/>
                </a:lnTo>
                <a:lnTo>
                  <a:pt x="15987" y="14819"/>
                </a:lnTo>
                <a:lnTo>
                  <a:pt x="16011" y="14552"/>
                </a:lnTo>
                <a:lnTo>
                  <a:pt x="15987" y="14284"/>
                </a:lnTo>
                <a:lnTo>
                  <a:pt x="15938" y="14016"/>
                </a:lnTo>
                <a:lnTo>
                  <a:pt x="15865" y="13749"/>
                </a:lnTo>
                <a:lnTo>
                  <a:pt x="15987" y="13651"/>
                </a:lnTo>
                <a:lnTo>
                  <a:pt x="16084" y="13530"/>
                </a:lnTo>
                <a:lnTo>
                  <a:pt x="16181" y="13408"/>
                </a:lnTo>
                <a:lnTo>
                  <a:pt x="16254" y="13262"/>
                </a:lnTo>
                <a:lnTo>
                  <a:pt x="16376" y="12946"/>
                </a:lnTo>
                <a:lnTo>
                  <a:pt x="16425" y="12654"/>
                </a:lnTo>
                <a:lnTo>
                  <a:pt x="16449" y="12410"/>
                </a:lnTo>
                <a:lnTo>
                  <a:pt x="16449" y="12070"/>
                </a:lnTo>
                <a:lnTo>
                  <a:pt x="16425" y="11875"/>
                </a:lnTo>
                <a:lnTo>
                  <a:pt x="16400" y="11680"/>
                </a:lnTo>
                <a:lnTo>
                  <a:pt x="16352" y="11534"/>
                </a:lnTo>
                <a:lnTo>
                  <a:pt x="16279" y="11388"/>
                </a:lnTo>
                <a:lnTo>
                  <a:pt x="16425" y="11267"/>
                </a:lnTo>
                <a:lnTo>
                  <a:pt x="16546" y="11096"/>
                </a:lnTo>
                <a:lnTo>
                  <a:pt x="16668" y="10926"/>
                </a:lnTo>
                <a:lnTo>
                  <a:pt x="16765" y="10756"/>
                </a:lnTo>
                <a:lnTo>
                  <a:pt x="16838" y="10561"/>
                </a:lnTo>
                <a:lnTo>
                  <a:pt x="16887" y="10342"/>
                </a:lnTo>
                <a:lnTo>
                  <a:pt x="16911" y="10147"/>
                </a:lnTo>
                <a:lnTo>
                  <a:pt x="16936" y="9953"/>
                </a:lnTo>
                <a:lnTo>
                  <a:pt x="16911" y="9758"/>
                </a:lnTo>
                <a:lnTo>
                  <a:pt x="16838" y="9515"/>
                </a:lnTo>
                <a:lnTo>
                  <a:pt x="16717" y="9271"/>
                </a:lnTo>
                <a:lnTo>
                  <a:pt x="16571" y="9053"/>
                </a:lnTo>
                <a:lnTo>
                  <a:pt x="16717" y="8931"/>
                </a:lnTo>
                <a:lnTo>
                  <a:pt x="16838" y="8785"/>
                </a:lnTo>
                <a:lnTo>
                  <a:pt x="16936" y="8615"/>
                </a:lnTo>
                <a:lnTo>
                  <a:pt x="17033" y="8444"/>
                </a:lnTo>
                <a:lnTo>
                  <a:pt x="17106" y="8274"/>
                </a:lnTo>
                <a:lnTo>
                  <a:pt x="17155" y="8079"/>
                </a:lnTo>
                <a:lnTo>
                  <a:pt x="17179" y="7885"/>
                </a:lnTo>
                <a:lnTo>
                  <a:pt x="17203" y="7690"/>
                </a:lnTo>
                <a:lnTo>
                  <a:pt x="17179" y="7447"/>
                </a:lnTo>
                <a:lnTo>
                  <a:pt x="17106" y="7252"/>
                </a:lnTo>
                <a:lnTo>
                  <a:pt x="17009" y="7057"/>
                </a:lnTo>
                <a:lnTo>
                  <a:pt x="16887" y="6887"/>
                </a:lnTo>
                <a:lnTo>
                  <a:pt x="16717" y="6741"/>
                </a:lnTo>
                <a:lnTo>
                  <a:pt x="16546" y="6619"/>
                </a:lnTo>
                <a:lnTo>
                  <a:pt x="16352" y="6498"/>
                </a:lnTo>
                <a:lnTo>
                  <a:pt x="16157" y="6400"/>
                </a:lnTo>
                <a:lnTo>
                  <a:pt x="15938" y="6303"/>
                </a:lnTo>
                <a:lnTo>
                  <a:pt x="15719" y="6206"/>
                </a:lnTo>
                <a:lnTo>
                  <a:pt x="15232" y="6084"/>
                </a:lnTo>
                <a:lnTo>
                  <a:pt x="14746" y="5987"/>
                </a:lnTo>
                <a:lnTo>
                  <a:pt x="14259" y="5938"/>
                </a:lnTo>
                <a:lnTo>
                  <a:pt x="13845" y="5889"/>
                </a:lnTo>
                <a:lnTo>
                  <a:pt x="13432" y="5865"/>
                </a:lnTo>
                <a:lnTo>
                  <a:pt x="12604" y="5841"/>
                </a:lnTo>
                <a:lnTo>
                  <a:pt x="11607" y="5841"/>
                </a:lnTo>
                <a:lnTo>
                  <a:pt x="11266" y="5865"/>
                </a:lnTo>
                <a:lnTo>
                  <a:pt x="11461" y="5354"/>
                </a:lnTo>
                <a:lnTo>
                  <a:pt x="11655" y="4843"/>
                </a:lnTo>
                <a:lnTo>
                  <a:pt x="11826" y="4308"/>
                </a:lnTo>
                <a:lnTo>
                  <a:pt x="11996" y="3797"/>
                </a:lnTo>
                <a:lnTo>
                  <a:pt x="12142" y="3261"/>
                </a:lnTo>
                <a:lnTo>
                  <a:pt x="12239" y="2726"/>
                </a:lnTo>
                <a:lnTo>
                  <a:pt x="12264" y="2458"/>
                </a:lnTo>
                <a:lnTo>
                  <a:pt x="12264" y="2191"/>
                </a:lnTo>
                <a:lnTo>
                  <a:pt x="12239" y="1899"/>
                </a:lnTo>
                <a:lnTo>
                  <a:pt x="12215" y="1631"/>
                </a:lnTo>
                <a:lnTo>
                  <a:pt x="12166" y="1412"/>
                </a:lnTo>
                <a:lnTo>
                  <a:pt x="12118" y="1217"/>
                </a:lnTo>
                <a:lnTo>
                  <a:pt x="12045" y="1023"/>
                </a:lnTo>
                <a:lnTo>
                  <a:pt x="11972" y="853"/>
                </a:lnTo>
                <a:lnTo>
                  <a:pt x="11850" y="682"/>
                </a:lnTo>
                <a:lnTo>
                  <a:pt x="11728" y="512"/>
                </a:lnTo>
                <a:lnTo>
                  <a:pt x="11582" y="366"/>
                </a:lnTo>
                <a:lnTo>
                  <a:pt x="11412" y="220"/>
                </a:lnTo>
                <a:lnTo>
                  <a:pt x="11266" y="147"/>
                </a:lnTo>
                <a:lnTo>
                  <a:pt x="11120" y="74"/>
                </a:lnTo>
                <a:lnTo>
                  <a:pt x="10925" y="25"/>
                </a:lnTo>
                <a:lnTo>
                  <a:pt x="10731" y="1"/>
                </a:lnTo>
                <a:close/>
              </a:path>
            </a:pathLst>
          </a:custGeom>
          <a:solidFill>
            <a:srgbClr val="0B53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extBox 1">
            <a:extLst>
              <a:ext uri="{FF2B5EF4-FFF2-40B4-BE49-F238E27FC236}">
                <a16:creationId xmlns:a16="http://schemas.microsoft.com/office/drawing/2014/main" id="{46B9F577-2B94-CE44-8492-EDE178F3A9D3}"/>
              </a:ext>
            </a:extLst>
          </p:cNvPr>
          <p:cNvSpPr txBox="1"/>
          <p:nvPr/>
        </p:nvSpPr>
        <p:spPr>
          <a:xfrm>
            <a:off x="757645" y="4771425"/>
            <a:ext cx="7628709" cy="276999"/>
          </a:xfrm>
          <a:prstGeom prst="rect">
            <a:avLst/>
          </a:prstGeom>
          <a:noFill/>
        </p:spPr>
        <p:txBody>
          <a:bodyPr wrap="square" rtlCol="0">
            <a:spAutoFit/>
          </a:bodyPr>
          <a:lstStyle/>
          <a:p>
            <a:pPr lvl="0"/>
            <a:r>
              <a:rPr lang="en-US" sz="1200" dirty="0"/>
              <a:t>Special thanks to the people who made and released this presentation template for free at </a:t>
            </a:r>
            <a:r>
              <a:rPr lang="en-US" sz="1200" u="sng" dirty="0">
                <a:hlinkClick r:id="rId3"/>
              </a:rPr>
              <a:t>SlidesCarnival</a:t>
            </a:r>
            <a:endParaRPr lang="en-US" sz="12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AC233DC6-1D12-BC46-B2E4-08EE8AE049A7}"/>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6</a:t>
            </a:fld>
            <a:endParaRPr lang="en" dirty="0"/>
          </a:p>
        </p:txBody>
      </p:sp>
      <p:sp>
        <p:nvSpPr>
          <p:cNvPr id="2" name="Title 1">
            <a:extLst>
              <a:ext uri="{FF2B5EF4-FFF2-40B4-BE49-F238E27FC236}">
                <a16:creationId xmlns:a16="http://schemas.microsoft.com/office/drawing/2014/main" id="{F45F9DE9-5F7E-DD4B-A003-00676A8109E5}"/>
              </a:ext>
            </a:extLst>
          </p:cNvPr>
          <p:cNvSpPr>
            <a:spLocks noGrp="1"/>
          </p:cNvSpPr>
          <p:nvPr>
            <p:ph type="title" idx="4294967295"/>
          </p:nvPr>
        </p:nvSpPr>
        <p:spPr>
          <a:xfrm>
            <a:off x="838200" y="695325"/>
            <a:ext cx="5946775" cy="857250"/>
          </a:xfrm>
        </p:spPr>
        <p:txBody>
          <a:bodyPr/>
          <a:lstStyle/>
          <a:p>
            <a:r>
              <a:rPr lang="en-US" b="1" dirty="0">
                <a:latin typeface="Avenir Black" panose="02000503020000020003" pitchFamily="2" charset="0"/>
              </a:rPr>
              <a:t>What is R Markdown?</a:t>
            </a:r>
          </a:p>
        </p:txBody>
      </p:sp>
      <p:sp>
        <p:nvSpPr>
          <p:cNvPr id="6" name="TextBox 5">
            <a:extLst>
              <a:ext uri="{FF2B5EF4-FFF2-40B4-BE49-F238E27FC236}">
                <a16:creationId xmlns:a16="http://schemas.microsoft.com/office/drawing/2014/main" id="{B81C3AE6-31A5-0644-8BE4-91E93AC9CA62}"/>
              </a:ext>
            </a:extLst>
          </p:cNvPr>
          <p:cNvSpPr txBox="1"/>
          <p:nvPr/>
        </p:nvSpPr>
        <p:spPr>
          <a:xfrm>
            <a:off x="838200" y="1552575"/>
            <a:ext cx="7467600" cy="2308324"/>
          </a:xfrm>
          <a:prstGeom prst="rect">
            <a:avLst/>
          </a:prstGeom>
          <a:noFill/>
        </p:spPr>
        <p:txBody>
          <a:bodyPr wrap="square" rtlCol="0">
            <a:spAutoFit/>
          </a:bodyPr>
          <a:lstStyle/>
          <a:p>
            <a:r>
              <a:rPr lang="en-US" sz="1800" dirty="0">
                <a:latin typeface="Avenir Book" panose="02000503020000020003" pitchFamily="2" charset="0"/>
              </a:rPr>
              <a:t>R Markdown is an R package and a set of tools that are deeply embedded in RStudio </a:t>
            </a:r>
          </a:p>
          <a:p>
            <a:endParaRPr lang="en-US" sz="1800" dirty="0">
              <a:latin typeface="Avenir Book" panose="02000503020000020003" pitchFamily="2" charset="0"/>
            </a:endParaRPr>
          </a:p>
          <a:p>
            <a:r>
              <a:rPr lang="en-US" sz="1800" dirty="0">
                <a:latin typeface="Avenir Book" panose="02000503020000020003" pitchFamily="2" charset="0"/>
              </a:rPr>
              <a:t>Specific authoring format that enables documents that combine text, R code, and the output from that code (tables, graphics, </a:t>
            </a:r>
            <a:r>
              <a:rPr lang="en-US" sz="1800" dirty="0" err="1">
                <a:latin typeface="Avenir Book" panose="02000503020000020003" pitchFamily="2" charset="0"/>
              </a:rPr>
              <a:t>etc</a:t>
            </a:r>
            <a:r>
              <a:rPr lang="en-US" sz="1800" dirty="0">
                <a:latin typeface="Avenir Book" panose="02000503020000020003" pitchFamily="2" charset="0"/>
              </a:rPr>
              <a:t>) in a way that is best for human understanding – </a:t>
            </a:r>
            <a:r>
              <a:rPr lang="en-US" sz="1800" i="1" dirty="0">
                <a:latin typeface="Avenir Book" panose="02000503020000020003" pitchFamily="2" charset="0"/>
              </a:rPr>
              <a:t>facilitates literate programming</a:t>
            </a:r>
          </a:p>
          <a:p>
            <a:endParaRPr lang="en-US" sz="1800" dirty="0">
              <a:latin typeface="Avenir Book" panose="02000503020000020003" pitchFamily="2" charset="0"/>
            </a:endParaRPr>
          </a:p>
          <a:p>
            <a:r>
              <a:rPr lang="en-US" sz="1800" dirty="0">
                <a:latin typeface="Avenir Book" panose="02000503020000020003" pitchFamily="2" charset="0"/>
              </a:rPr>
              <a:t>Any R Markdown document can be used as a Notebook</a:t>
            </a:r>
          </a:p>
        </p:txBody>
      </p:sp>
    </p:spTree>
    <p:extLst>
      <p:ext uri="{BB962C8B-B14F-4D97-AF65-F5344CB8AC3E}">
        <p14:creationId xmlns:p14="http://schemas.microsoft.com/office/powerpoint/2010/main" val="39700425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AC233DC6-1D12-BC46-B2E4-08EE8AE049A7}"/>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7</a:t>
            </a:fld>
            <a:endParaRPr lang="en" dirty="0"/>
          </a:p>
        </p:txBody>
      </p:sp>
      <p:sp>
        <p:nvSpPr>
          <p:cNvPr id="2" name="Title 1">
            <a:extLst>
              <a:ext uri="{FF2B5EF4-FFF2-40B4-BE49-F238E27FC236}">
                <a16:creationId xmlns:a16="http://schemas.microsoft.com/office/drawing/2014/main" id="{F45F9DE9-5F7E-DD4B-A003-00676A8109E5}"/>
              </a:ext>
            </a:extLst>
          </p:cNvPr>
          <p:cNvSpPr>
            <a:spLocks noGrp="1"/>
          </p:cNvSpPr>
          <p:nvPr>
            <p:ph type="title" idx="4294967295"/>
          </p:nvPr>
        </p:nvSpPr>
        <p:spPr>
          <a:xfrm>
            <a:off x="838200" y="695325"/>
            <a:ext cx="5946775" cy="857250"/>
          </a:xfrm>
        </p:spPr>
        <p:txBody>
          <a:bodyPr/>
          <a:lstStyle/>
          <a:p>
            <a:r>
              <a:rPr lang="en-US" b="1" dirty="0">
                <a:latin typeface="Avenir Black" panose="02000503020000020003" pitchFamily="2" charset="0"/>
              </a:rPr>
              <a:t>What is an R Notebook?</a:t>
            </a:r>
          </a:p>
        </p:txBody>
      </p:sp>
      <p:sp>
        <p:nvSpPr>
          <p:cNvPr id="6" name="TextBox 5">
            <a:extLst>
              <a:ext uri="{FF2B5EF4-FFF2-40B4-BE49-F238E27FC236}">
                <a16:creationId xmlns:a16="http://schemas.microsoft.com/office/drawing/2014/main" id="{B81C3AE6-31A5-0644-8BE4-91E93AC9CA62}"/>
              </a:ext>
            </a:extLst>
          </p:cNvPr>
          <p:cNvSpPr txBox="1"/>
          <p:nvPr/>
        </p:nvSpPr>
        <p:spPr>
          <a:xfrm>
            <a:off x="838199" y="1552575"/>
            <a:ext cx="7652657" cy="2585323"/>
          </a:xfrm>
          <a:prstGeom prst="rect">
            <a:avLst/>
          </a:prstGeom>
          <a:noFill/>
        </p:spPr>
        <p:txBody>
          <a:bodyPr wrap="square" rtlCol="0">
            <a:spAutoFit/>
          </a:bodyPr>
          <a:lstStyle/>
          <a:p>
            <a:endParaRPr lang="en-US" sz="1800" dirty="0">
              <a:latin typeface="Avenir Book" panose="02000503020000020003" pitchFamily="2" charset="0"/>
            </a:endParaRPr>
          </a:p>
          <a:p>
            <a:r>
              <a:rPr lang="en-US" sz="1800" dirty="0">
                <a:latin typeface="Avenir Book" panose="02000503020000020003" pitchFamily="2" charset="0"/>
              </a:rPr>
              <a:t>Notebooks are a special execution mode for R Markdown documents with chunks that can be executed independently and interactively, with output visible immediately beneath the input and Viewer tab – great for iterating code.</a:t>
            </a:r>
          </a:p>
          <a:p>
            <a:endParaRPr lang="en-US" sz="1800" dirty="0">
              <a:latin typeface="Avenir Book" panose="02000503020000020003" pitchFamily="2" charset="0"/>
            </a:endParaRPr>
          </a:p>
          <a:p>
            <a:r>
              <a:rPr lang="en-US" sz="1800" dirty="0">
                <a:latin typeface="Avenir Book" panose="02000503020000020003" pitchFamily="2" charset="0"/>
              </a:rPr>
              <a:t>By default, R Markdown enables inline output (notebook) mode</a:t>
            </a:r>
          </a:p>
          <a:p>
            <a:endParaRPr lang="en-US" sz="1800" dirty="0">
              <a:latin typeface="Avenir Book" panose="02000503020000020003" pitchFamily="2" charset="0"/>
            </a:endParaRPr>
          </a:p>
          <a:p>
            <a:r>
              <a:rPr lang="en-US" sz="1800" dirty="0">
                <a:latin typeface="Avenir Book" panose="02000503020000020003" pitchFamily="2" charset="0"/>
              </a:rPr>
              <a:t>All R Notebooks can be rendered to other R Markdown document types</a:t>
            </a:r>
          </a:p>
        </p:txBody>
      </p:sp>
    </p:spTree>
    <p:extLst>
      <p:ext uri="{BB962C8B-B14F-4D97-AF65-F5344CB8AC3E}">
        <p14:creationId xmlns:p14="http://schemas.microsoft.com/office/powerpoint/2010/main" val="10673799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8F8C785-A660-514F-A03F-57C9CB5EFF3B}"/>
              </a:ext>
            </a:extLst>
          </p:cNvPr>
          <p:cNvSpPr>
            <a:spLocks noGrp="1"/>
          </p:cNvSpPr>
          <p:nvPr>
            <p:ph type="sldNum" idx="12"/>
          </p:nvPr>
        </p:nvSpPr>
        <p:spPr/>
        <p:txBody>
          <a:bodyPr/>
          <a:lstStyle/>
          <a:p>
            <a:fld id="{00000000-1234-1234-1234-123412341234}" type="slidenum">
              <a:rPr lang="en" smtClean="0"/>
              <a:pPr/>
              <a:t>8</a:t>
            </a:fld>
            <a:endParaRPr lang="en" dirty="0"/>
          </a:p>
        </p:txBody>
      </p:sp>
      <p:grpSp>
        <p:nvGrpSpPr>
          <p:cNvPr id="14" name="Group 13">
            <a:extLst>
              <a:ext uri="{FF2B5EF4-FFF2-40B4-BE49-F238E27FC236}">
                <a16:creationId xmlns:a16="http://schemas.microsoft.com/office/drawing/2014/main" id="{30C4439C-222C-E542-86F1-84733015822B}"/>
              </a:ext>
            </a:extLst>
          </p:cNvPr>
          <p:cNvGrpSpPr/>
          <p:nvPr/>
        </p:nvGrpSpPr>
        <p:grpSpPr>
          <a:xfrm>
            <a:off x="799011" y="939113"/>
            <a:ext cx="3764247" cy="3395904"/>
            <a:chOff x="799011" y="873798"/>
            <a:chExt cx="3764247" cy="3395904"/>
          </a:xfrm>
        </p:grpSpPr>
        <p:pic>
          <p:nvPicPr>
            <p:cNvPr id="7" name="Picture 6">
              <a:extLst>
                <a:ext uri="{FF2B5EF4-FFF2-40B4-BE49-F238E27FC236}">
                  <a16:creationId xmlns:a16="http://schemas.microsoft.com/office/drawing/2014/main" id="{723243C6-7EF0-EC40-A380-DB4F1360BDF4}"/>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2"/>
            <a:stretch/>
          </p:blipFill>
          <p:spPr>
            <a:xfrm>
              <a:off x="799011" y="873798"/>
              <a:ext cx="3764247" cy="3395904"/>
            </a:xfrm>
            <a:prstGeom prst="rect">
              <a:avLst/>
            </a:prstGeom>
          </p:spPr>
        </p:pic>
        <p:sp>
          <p:nvSpPr>
            <p:cNvPr id="8" name="Down Arrow 7">
              <a:extLst>
                <a:ext uri="{FF2B5EF4-FFF2-40B4-BE49-F238E27FC236}">
                  <a16:creationId xmlns:a16="http://schemas.microsoft.com/office/drawing/2014/main" id="{42543CE3-76EB-FC42-8725-7DA64E02E5A9}"/>
                </a:ext>
              </a:extLst>
            </p:cNvPr>
            <p:cNvSpPr/>
            <p:nvPr/>
          </p:nvSpPr>
          <p:spPr>
            <a:xfrm rot="8858581" flipV="1">
              <a:off x="2609471" y="1297374"/>
              <a:ext cx="319747" cy="524107"/>
            </a:xfrm>
            <a:prstGeom prst="downArrow">
              <a:avLst/>
            </a:prstGeom>
            <a:solidFill>
              <a:srgbClr val="FFF684"/>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684"/>
                </a:solidFill>
              </a:endParaRPr>
            </a:p>
          </p:txBody>
        </p:sp>
        <p:sp>
          <p:nvSpPr>
            <p:cNvPr id="10" name="Down Arrow 9">
              <a:extLst>
                <a:ext uri="{FF2B5EF4-FFF2-40B4-BE49-F238E27FC236}">
                  <a16:creationId xmlns:a16="http://schemas.microsoft.com/office/drawing/2014/main" id="{72C04179-8ABB-FA49-B270-D24DC8CC44E6}"/>
                </a:ext>
              </a:extLst>
            </p:cNvPr>
            <p:cNvSpPr/>
            <p:nvPr/>
          </p:nvSpPr>
          <p:spPr>
            <a:xfrm rot="16200000" flipV="1">
              <a:off x="3388887" y="2244381"/>
              <a:ext cx="319747" cy="524107"/>
            </a:xfrm>
            <a:prstGeom prst="downArrow">
              <a:avLst/>
            </a:prstGeom>
            <a:solidFill>
              <a:srgbClr val="FFF684"/>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684"/>
                </a:solidFill>
              </a:endParaRPr>
            </a:p>
          </p:txBody>
        </p:sp>
      </p:grpSp>
      <p:grpSp>
        <p:nvGrpSpPr>
          <p:cNvPr id="15" name="Group 14">
            <a:extLst>
              <a:ext uri="{FF2B5EF4-FFF2-40B4-BE49-F238E27FC236}">
                <a16:creationId xmlns:a16="http://schemas.microsoft.com/office/drawing/2014/main" id="{44A44A08-E7F0-924D-B54C-757C25B0F637}"/>
              </a:ext>
            </a:extLst>
          </p:cNvPr>
          <p:cNvGrpSpPr/>
          <p:nvPr/>
        </p:nvGrpSpPr>
        <p:grpSpPr>
          <a:xfrm>
            <a:off x="4752737" y="939113"/>
            <a:ext cx="3764246" cy="3395904"/>
            <a:chOff x="4752737" y="873798"/>
            <a:chExt cx="3764246" cy="3395904"/>
          </a:xfrm>
        </p:grpSpPr>
        <p:pic>
          <p:nvPicPr>
            <p:cNvPr id="5" name="Picture 4">
              <a:extLst>
                <a:ext uri="{FF2B5EF4-FFF2-40B4-BE49-F238E27FC236}">
                  <a16:creationId xmlns:a16="http://schemas.microsoft.com/office/drawing/2014/main" id="{52B555F8-1066-D14A-89AC-41C07070D013}"/>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752737" y="873798"/>
              <a:ext cx="3764246" cy="3395904"/>
            </a:xfrm>
            <a:prstGeom prst="rect">
              <a:avLst/>
            </a:prstGeom>
          </p:spPr>
        </p:pic>
        <p:sp>
          <p:nvSpPr>
            <p:cNvPr id="9" name="Down Arrow 8">
              <a:extLst>
                <a:ext uri="{FF2B5EF4-FFF2-40B4-BE49-F238E27FC236}">
                  <a16:creationId xmlns:a16="http://schemas.microsoft.com/office/drawing/2014/main" id="{14B4CC03-017A-9749-8CFF-B23065FAF765}"/>
                </a:ext>
              </a:extLst>
            </p:cNvPr>
            <p:cNvSpPr/>
            <p:nvPr/>
          </p:nvSpPr>
          <p:spPr>
            <a:xfrm rot="8858581" flipV="1">
              <a:off x="6386781" y="1297375"/>
              <a:ext cx="319747" cy="524107"/>
            </a:xfrm>
            <a:prstGeom prst="downArrow">
              <a:avLst/>
            </a:prstGeom>
            <a:solidFill>
              <a:srgbClr val="FFF684"/>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684"/>
                </a:solidFill>
              </a:endParaRPr>
            </a:p>
          </p:txBody>
        </p:sp>
        <p:sp>
          <p:nvSpPr>
            <p:cNvPr id="11" name="Down Arrow 10">
              <a:extLst>
                <a:ext uri="{FF2B5EF4-FFF2-40B4-BE49-F238E27FC236}">
                  <a16:creationId xmlns:a16="http://schemas.microsoft.com/office/drawing/2014/main" id="{C9695B0C-E50D-CE47-A5D8-6DAE823C1C7A}"/>
                </a:ext>
              </a:extLst>
            </p:cNvPr>
            <p:cNvSpPr/>
            <p:nvPr/>
          </p:nvSpPr>
          <p:spPr>
            <a:xfrm rot="16200000" flipV="1">
              <a:off x="7349079" y="2244381"/>
              <a:ext cx="319747" cy="524107"/>
            </a:xfrm>
            <a:prstGeom prst="downArrow">
              <a:avLst/>
            </a:prstGeom>
            <a:solidFill>
              <a:srgbClr val="FFF684"/>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684"/>
                </a:solidFill>
              </a:endParaRPr>
            </a:p>
          </p:txBody>
        </p:sp>
      </p:grpSp>
      <p:sp>
        <p:nvSpPr>
          <p:cNvPr id="12" name="TextBox 11">
            <a:extLst>
              <a:ext uri="{FF2B5EF4-FFF2-40B4-BE49-F238E27FC236}">
                <a16:creationId xmlns:a16="http://schemas.microsoft.com/office/drawing/2014/main" id="{F83CC6CF-039D-AF46-9CD4-72BC58667188}"/>
              </a:ext>
            </a:extLst>
          </p:cNvPr>
          <p:cNvSpPr txBox="1"/>
          <p:nvPr/>
        </p:nvSpPr>
        <p:spPr>
          <a:xfrm>
            <a:off x="5882090" y="530592"/>
            <a:ext cx="1505540" cy="369332"/>
          </a:xfrm>
          <a:prstGeom prst="rect">
            <a:avLst/>
          </a:prstGeom>
          <a:noFill/>
        </p:spPr>
        <p:txBody>
          <a:bodyPr wrap="none" rtlCol="0">
            <a:spAutoFit/>
          </a:bodyPr>
          <a:lstStyle/>
          <a:p>
            <a:r>
              <a:rPr lang="en-US" sz="1800" dirty="0">
                <a:latin typeface="Avenir Medium" panose="02000503020000020003" pitchFamily="2" charset="0"/>
              </a:rPr>
              <a:t>R Markdown</a:t>
            </a:r>
          </a:p>
        </p:txBody>
      </p:sp>
      <p:sp>
        <p:nvSpPr>
          <p:cNvPr id="13" name="TextBox 12">
            <a:extLst>
              <a:ext uri="{FF2B5EF4-FFF2-40B4-BE49-F238E27FC236}">
                <a16:creationId xmlns:a16="http://schemas.microsoft.com/office/drawing/2014/main" id="{638636CA-3358-B540-9019-2E3EAC922FB8}"/>
              </a:ext>
            </a:extLst>
          </p:cNvPr>
          <p:cNvSpPr txBox="1"/>
          <p:nvPr/>
        </p:nvSpPr>
        <p:spPr>
          <a:xfrm>
            <a:off x="1950004" y="530592"/>
            <a:ext cx="1462260" cy="369332"/>
          </a:xfrm>
          <a:prstGeom prst="rect">
            <a:avLst/>
          </a:prstGeom>
          <a:noFill/>
        </p:spPr>
        <p:txBody>
          <a:bodyPr wrap="none" rtlCol="0">
            <a:spAutoFit/>
          </a:bodyPr>
          <a:lstStyle/>
          <a:p>
            <a:r>
              <a:rPr lang="en-US" sz="1800" dirty="0">
                <a:latin typeface="Avenir Medium" panose="02000503020000020003" pitchFamily="2" charset="0"/>
              </a:rPr>
              <a:t>R Notebook</a:t>
            </a:r>
          </a:p>
        </p:txBody>
      </p:sp>
    </p:spTree>
    <p:extLst>
      <p:ext uri="{BB962C8B-B14F-4D97-AF65-F5344CB8AC3E}">
        <p14:creationId xmlns:p14="http://schemas.microsoft.com/office/powerpoint/2010/main" val="2096853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2B020BAE-594F-7B49-B3DF-810AC5E6CAA7}"/>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9</a:t>
            </a:fld>
            <a:endParaRPr lang="en" dirty="0"/>
          </a:p>
        </p:txBody>
      </p:sp>
      <p:sp>
        <p:nvSpPr>
          <p:cNvPr id="2" name="Title 1">
            <a:extLst>
              <a:ext uri="{FF2B5EF4-FFF2-40B4-BE49-F238E27FC236}">
                <a16:creationId xmlns:a16="http://schemas.microsoft.com/office/drawing/2014/main" id="{3947EED2-26C4-D542-B65B-C30A6D32FAB4}"/>
              </a:ext>
            </a:extLst>
          </p:cNvPr>
          <p:cNvSpPr>
            <a:spLocks noGrp="1"/>
          </p:cNvSpPr>
          <p:nvPr>
            <p:ph type="title" idx="4294967295"/>
          </p:nvPr>
        </p:nvSpPr>
        <p:spPr>
          <a:xfrm>
            <a:off x="838200" y="465653"/>
            <a:ext cx="5626100" cy="857250"/>
          </a:xfrm>
        </p:spPr>
        <p:txBody>
          <a:bodyPr/>
          <a:lstStyle/>
          <a:p>
            <a:r>
              <a:rPr lang="en-US" b="1" dirty="0">
                <a:latin typeface="Avenir Black" panose="02000503020000020003" pitchFamily="2" charset="0"/>
              </a:rPr>
              <a:t>R Projects</a:t>
            </a:r>
          </a:p>
        </p:txBody>
      </p:sp>
      <p:sp>
        <p:nvSpPr>
          <p:cNvPr id="6" name="TextBox 5">
            <a:extLst>
              <a:ext uri="{FF2B5EF4-FFF2-40B4-BE49-F238E27FC236}">
                <a16:creationId xmlns:a16="http://schemas.microsoft.com/office/drawing/2014/main" id="{F082C461-1762-9D48-B533-866820B21B35}"/>
              </a:ext>
            </a:extLst>
          </p:cNvPr>
          <p:cNvSpPr txBox="1"/>
          <p:nvPr/>
        </p:nvSpPr>
        <p:spPr>
          <a:xfrm>
            <a:off x="1254033" y="1645920"/>
            <a:ext cx="6897189" cy="1938992"/>
          </a:xfrm>
          <a:prstGeom prst="rect">
            <a:avLst/>
          </a:prstGeom>
          <a:noFill/>
        </p:spPr>
        <p:txBody>
          <a:bodyPr wrap="square" rtlCol="0">
            <a:spAutoFit/>
          </a:bodyPr>
          <a:lstStyle/>
          <a:p>
            <a:r>
              <a:rPr lang="en-US" sz="2400" dirty="0">
                <a:latin typeface="Avenir Book" panose="02000503020000020003" pitchFamily="2" charset="0"/>
              </a:rPr>
              <a:t>A built-in feature in RStudio to help you keep all the files associated with a project together — input data, R scripts, analytical results, figures. </a:t>
            </a:r>
          </a:p>
          <a:p>
            <a:endParaRPr lang="en-US" sz="2400" dirty="0">
              <a:latin typeface="Avenir Book" panose="02000503020000020003" pitchFamily="2" charset="0"/>
            </a:endParaRPr>
          </a:p>
          <a:p>
            <a:r>
              <a:rPr lang="en-US" sz="2400" dirty="0">
                <a:latin typeface="Avenir Book" panose="02000503020000020003" pitchFamily="2" charset="0"/>
              </a:rPr>
              <a:t>A lifesaver for your future self and collaborators!</a:t>
            </a:r>
          </a:p>
        </p:txBody>
      </p:sp>
    </p:spTree>
    <p:extLst>
      <p:ext uri="{BB962C8B-B14F-4D97-AF65-F5344CB8AC3E}">
        <p14:creationId xmlns:p14="http://schemas.microsoft.com/office/powerpoint/2010/main" val="730303407"/>
      </p:ext>
    </p:extLst>
  </p:cSld>
  <p:clrMapOvr>
    <a:masterClrMapping/>
  </p:clrMapOvr>
</p:sld>
</file>

<file path=ppt/theme/theme1.xml><?xml version="1.0" encoding="utf-8"?>
<a:theme xmlns:a="http://schemas.openxmlformats.org/drawingml/2006/main" name="Jaques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8126</TotalTime>
  <Words>1679</Words>
  <Application>Microsoft Macintosh PowerPoint</Application>
  <PresentationFormat>On-screen Show (16:9)</PresentationFormat>
  <Paragraphs>233</Paragraphs>
  <Slides>50</Slides>
  <Notes>19</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50</vt:i4>
      </vt:variant>
    </vt:vector>
  </HeadingPairs>
  <TitlesOfParts>
    <vt:vector size="60" baseType="lpstr">
      <vt:lpstr>Pangolin</vt:lpstr>
      <vt:lpstr>Avenir Black</vt:lpstr>
      <vt:lpstr>Arial</vt:lpstr>
      <vt:lpstr>Inconsolata</vt:lpstr>
      <vt:lpstr>Courier New</vt:lpstr>
      <vt:lpstr>Helvetica</vt:lpstr>
      <vt:lpstr>Avenir Medium</vt:lpstr>
      <vt:lpstr>Avenir Book</vt:lpstr>
      <vt:lpstr>Lucida Console</vt:lpstr>
      <vt:lpstr>Jaques template</vt:lpstr>
      <vt:lpstr>R Projects and RMarkdown</vt:lpstr>
      <vt:lpstr>A familiar scenario?</vt:lpstr>
      <vt:lpstr>PowerPoint Presentation</vt:lpstr>
      <vt:lpstr>There’s a better way!</vt:lpstr>
      <vt:lpstr>PowerPoint Presentation</vt:lpstr>
      <vt:lpstr>What is R Markdown?</vt:lpstr>
      <vt:lpstr>What is an R Notebook?</vt:lpstr>
      <vt:lpstr>PowerPoint Presentation</vt:lpstr>
      <vt:lpstr>R Projects</vt:lpstr>
      <vt:lpstr>What have we learned so far?</vt:lpstr>
      <vt:lpstr>We’ll use 3 steps</vt:lpstr>
      <vt:lpstr>1. Organize</vt:lpstr>
      <vt:lpstr> 1. Use New Project button on toolbar  2. Use New Project command from File tab</vt:lpstr>
      <vt:lpstr>What happens in RStudio?</vt:lpstr>
      <vt:lpstr>PowerPoint Presentation</vt:lpstr>
      <vt:lpstr>Within RStudio </vt:lpstr>
      <vt:lpstr>2. Analyze/Summarize</vt:lpstr>
      <vt:lpstr>1. Use New File &gt;&gt; R Notebook button on toolbar  2. Use New File &gt;&gt; R Notebook command from File tab</vt:lpstr>
      <vt:lpstr>PowerPoint Presentation</vt:lpstr>
      <vt:lpstr>PowerPoint Presentation</vt:lpstr>
      <vt:lpstr>PowerPoint Presentation</vt:lpstr>
      <vt:lpstr>PowerPoint Presentation</vt:lpstr>
      <vt:lpstr>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3. Render</vt:lpstr>
      <vt:lpstr>PowerPoint Presentation</vt:lpstr>
      <vt:lpstr>PowerPoint Presentation</vt:lpstr>
      <vt:lpstr>PowerPoint Presentation</vt:lpstr>
      <vt:lpstr>PowerPoint Presentation</vt:lpstr>
      <vt:lpstr>HTML Reports</vt:lpstr>
      <vt:lpstr>We did it!</vt:lpstr>
      <vt:lpstr>What’s Next?</vt:lpstr>
      <vt:lpstr>PowerPoint Presentation</vt:lpstr>
      <vt:lpstr>PowerPoint Presentation</vt:lpstr>
      <vt:lpstr>PowerPoint Presentation</vt:lpstr>
      <vt:lpstr>PowerPoint Presentation</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is your presentation title</dc:title>
  <cp:lastModifiedBy>Shannon Haymond</cp:lastModifiedBy>
  <cp:revision>177</cp:revision>
  <cp:lastPrinted>2020-02-04T18:22:29Z</cp:lastPrinted>
  <dcterms:modified xsi:type="dcterms:W3CDTF">2020-12-10T03:33:07Z</dcterms:modified>
</cp:coreProperties>
</file>